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0" roundtripDataSignature="AMtx7mghv9NAVyi526i45tvlsOKY9JFp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3" name="Google Shape;13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2e066baaaf8_5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fr-FR" sz="1400">
                <a:latin typeface="Arial"/>
                <a:ea typeface="Arial"/>
                <a:cs typeface="Arial"/>
                <a:sym typeface="Arial"/>
              </a:rPr>
              <a:t>PINNs method involves substituting estimates into the equations to calculate the total error of the system, which is then minimized</a:t>
            </a:r>
            <a:endParaRPr sz="1400">
              <a:latin typeface="Arial"/>
              <a:ea typeface="Arial"/>
              <a:cs typeface="Arial"/>
              <a:sym typeface="Arial"/>
            </a:endParaRPr>
          </a:p>
          <a:p>
            <a:pPr indent="0" lvl="0" marL="0" rtl="0" algn="just">
              <a:spcBef>
                <a:spcPts val="0"/>
              </a:spcBef>
              <a:spcAft>
                <a:spcPts val="0"/>
              </a:spcAft>
              <a:buClr>
                <a:schemeClr val="dk1"/>
              </a:buClr>
              <a:buSzPts val="1100"/>
              <a:buFont typeface="Arial"/>
              <a:buNone/>
            </a:pPr>
            <a:r>
              <a:rPr lang="fr-FR" sz="1400">
                <a:latin typeface="Arial"/>
                <a:ea typeface="Arial"/>
                <a:cs typeface="Arial"/>
                <a:sym typeface="Arial"/>
              </a:rPr>
              <a:t>→ Without normalization, the optimization could be skewed toward minimizing the variables with the largest scales</a:t>
            </a:r>
            <a:endParaRPr sz="1400">
              <a:latin typeface="Arial"/>
              <a:ea typeface="Arial"/>
              <a:cs typeface="Arial"/>
              <a:sym typeface="Arial"/>
            </a:endParaRPr>
          </a:p>
          <a:p>
            <a:pPr indent="0" lvl="0" marL="0" rtl="0" algn="just">
              <a:spcBef>
                <a:spcPts val="0"/>
              </a:spcBef>
              <a:spcAft>
                <a:spcPts val="0"/>
              </a:spcAft>
              <a:buClr>
                <a:schemeClr val="dk1"/>
              </a:buClr>
              <a:buSzPts val="1100"/>
              <a:buFont typeface="Arial"/>
              <a:buNone/>
            </a:pPr>
            <a:r>
              <a:rPr lang="fr-FR" sz="1400">
                <a:latin typeface="Arial"/>
                <a:ea typeface="Arial"/>
                <a:cs typeface="Arial"/>
                <a:sym typeface="Arial"/>
              </a:rPr>
              <a:t>→ Less accurate results for other variables</a:t>
            </a:r>
            <a:endParaRPr sz="1400">
              <a:latin typeface="Arial"/>
              <a:ea typeface="Arial"/>
              <a:cs typeface="Arial"/>
              <a:sym typeface="Arial"/>
            </a:endParaRPr>
          </a:p>
          <a:p>
            <a:pPr indent="0" lvl="0" marL="0" rtl="0" algn="just">
              <a:spcBef>
                <a:spcPts val="0"/>
              </a:spcBef>
              <a:spcAft>
                <a:spcPts val="0"/>
              </a:spcAft>
              <a:buClr>
                <a:schemeClr val="dk1"/>
              </a:buClr>
              <a:buSzPts val="1100"/>
              <a:buFont typeface="Arial"/>
              <a:buNone/>
            </a:pPr>
            <a:r>
              <a:rPr lang="fr-FR" sz="1400">
                <a:latin typeface="Arial"/>
                <a:ea typeface="Arial"/>
                <a:cs typeface="Arial"/>
                <a:sym typeface="Arial"/>
              </a:rPr>
              <a:t>→ Normalizing the equations ensures that all variables have values within the range [0, 1] </a:t>
            </a:r>
            <a:endParaRPr sz="1400">
              <a:latin typeface="Arial"/>
              <a:ea typeface="Arial"/>
              <a:cs typeface="Arial"/>
              <a:sym typeface="Arial"/>
            </a:endParaRPr>
          </a:p>
          <a:p>
            <a:pPr indent="0" lvl="0" marL="0" rtl="0" algn="l">
              <a:spcBef>
                <a:spcPts val="0"/>
              </a:spcBef>
              <a:spcAft>
                <a:spcPts val="0"/>
              </a:spcAft>
              <a:buNone/>
            </a:pPr>
            <a:r>
              <a:rPr lang="fr-FR" sz="1400">
                <a:latin typeface="Arial"/>
                <a:ea typeface="Arial"/>
                <a:cs typeface="Arial"/>
                <a:sym typeface="Arial"/>
              </a:rPr>
              <a:t>→ More accurate minimization process</a:t>
            </a:r>
            <a:br>
              <a:rPr lang="fr-FR" sz="1400">
                <a:latin typeface="Arial"/>
                <a:ea typeface="Arial"/>
                <a:cs typeface="Arial"/>
                <a:sym typeface="Arial"/>
              </a:rPr>
            </a:br>
            <a:r>
              <a:rPr lang="fr-FR" sz="1400">
                <a:latin typeface="Arial"/>
                <a:ea typeface="Arial"/>
                <a:cs typeface="Arial"/>
                <a:sym typeface="Arial"/>
              </a:rPr>
              <a:t>T</a:t>
            </a:r>
            <a:r>
              <a:rPr lang="fr-FR">
                <a:solidFill>
                  <a:srgbClr val="0D0D0D"/>
                </a:solidFill>
                <a:latin typeface="Arial"/>
                <a:ea typeface="Arial"/>
                <a:cs typeface="Arial"/>
                <a:sym typeface="Arial"/>
              </a:rPr>
              <a:t>herefore, we reconstructed the dimensionless Navier-Stokes equations as shown on the right and will apply this system of equations to the following sections.</a:t>
            </a:r>
            <a:endParaRPr>
              <a:latin typeface="Arial"/>
              <a:ea typeface="Arial"/>
              <a:cs typeface="Arial"/>
              <a:sym typeface="Arial"/>
            </a:endParaRPr>
          </a:p>
        </p:txBody>
      </p:sp>
      <p:sp>
        <p:nvSpPr>
          <p:cNvPr id="1464" name="Google Shape;1464;g2e066baaaf8_5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2e0cfbe99f3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2e0cfbe99f3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6" name="Google Shape;1486;g2e0cfbe99f3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Now I will explain the</a:t>
            </a:r>
            <a:endParaRPr/>
          </a:p>
        </p:txBody>
      </p:sp>
      <p:sp>
        <p:nvSpPr>
          <p:cNvPr id="1493" name="Google Shape;149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2e066baaaf8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4" name="Google Shape;1504;g2e066baaaf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2e066baaaf8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2e066baaaf8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3" name="Google Shape;1523;g2e066baaaf8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2e066baaaf8_4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2e066baaaf8_4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3" name="Google Shape;1533;g2e066baaaf8_4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2e066baaaf8_2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2e066baaaf8_2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1" name="Google Shape;1551;g2e066baaaf8_2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2e066baaaf8_2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2e066baaaf8_2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1" name="Google Shape;1561;g2e066baaaf8_2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2e066baaaf8_2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2e066baaaf8_2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1" name="Google Shape;1571;g2e066baaaf8_2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2e066baaaf8_2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2e066baaaf8_2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just">
              <a:spcBef>
                <a:spcPts val="0"/>
              </a:spcBef>
              <a:spcAft>
                <a:spcPts val="0"/>
              </a:spcAft>
              <a:buClr>
                <a:schemeClr val="dk1"/>
              </a:buClr>
              <a:buSzPts val="1400"/>
              <a:buChar char="●"/>
            </a:pPr>
            <a:r>
              <a:rPr lang="fr-FR" sz="1400">
                <a:latin typeface="Arial"/>
                <a:ea typeface="Arial"/>
                <a:cs typeface="Arial"/>
                <a:sym typeface="Arial"/>
              </a:rPr>
              <a:t>An optimization algorithm in the family of quasi-Newton methods</a:t>
            </a:r>
            <a:endParaRPr sz="1400">
              <a:latin typeface="Arial"/>
              <a:ea typeface="Arial"/>
              <a:cs typeface="Arial"/>
              <a:sym typeface="Arial"/>
            </a:endParaRPr>
          </a:p>
          <a:p>
            <a:pPr indent="0" lvl="0" marL="457200" rtl="0" algn="just">
              <a:spcBef>
                <a:spcPts val="0"/>
              </a:spcBef>
              <a:spcAft>
                <a:spcPts val="0"/>
              </a:spcAft>
              <a:buNone/>
            </a:pPr>
            <a:r>
              <a:rPr lang="fr-FR" sz="1400">
                <a:latin typeface="Arial"/>
                <a:ea typeface="Arial"/>
                <a:cs typeface="Arial"/>
                <a:sym typeface="Arial"/>
              </a:rPr>
              <a:t>(approximation of the inverse of the Hessian matrix)</a:t>
            </a:r>
            <a:endParaRPr sz="1400">
              <a:latin typeface="Arial"/>
              <a:ea typeface="Arial"/>
              <a:cs typeface="Arial"/>
              <a:sym typeface="Arial"/>
            </a:endParaRPr>
          </a:p>
          <a:p>
            <a:pPr indent="0" lvl="0" marL="457200" rtl="0" algn="just">
              <a:spcBef>
                <a:spcPts val="0"/>
              </a:spcBef>
              <a:spcAft>
                <a:spcPts val="0"/>
              </a:spcAft>
              <a:buClr>
                <a:schemeClr val="dk1"/>
              </a:buClr>
              <a:buSzPts val="1100"/>
              <a:buFont typeface="Arial"/>
              <a:buNone/>
            </a:pPr>
            <a:r>
              <a:rPr lang="fr-FR" sz="1400">
                <a:latin typeface="Arial"/>
                <a:ea typeface="Arial"/>
                <a:cs typeface="Arial"/>
                <a:sym typeface="Arial"/>
              </a:rPr>
              <a:t>We use LBFGS after Adam's method because the common drawback of Newton methods is that they depend on the initial initial point and therefore may not converge to the global minimum point.</a:t>
            </a:r>
            <a:br>
              <a:rPr lang="fr-FR" sz="1400">
                <a:latin typeface="Arial"/>
                <a:ea typeface="Arial"/>
                <a:cs typeface="Arial"/>
                <a:sym typeface="Arial"/>
              </a:rPr>
            </a:br>
            <a:r>
              <a:rPr lang="fr-FR" sz="1400">
                <a:latin typeface="Arial"/>
                <a:ea typeface="Arial"/>
                <a:cs typeface="Arial"/>
                <a:sym typeface="Arial"/>
              </a:rPr>
              <a:t>Based on the Broyden–Fletcher–Goldfarb–Shanno algorithm (BFGS) but using a limited amount of computer memory. </a:t>
            </a:r>
            <a:endParaRPr/>
          </a:p>
        </p:txBody>
      </p:sp>
      <p:sp>
        <p:nvSpPr>
          <p:cNvPr id="1605" name="Google Shape;1605;g2e066baaaf8_2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2d2a6897ac3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2d2a6897ac3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g2d2a6897ac3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2e066baaaf8_2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2e066baaaf8_2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8" name="Google Shape;1618;g2e066baaaf8_2_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2e0cfbe99f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2e0cfbe99f3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4" name="Google Shape;1634;g2e0cfbe99f3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2e066baaaf8_2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2e066baaaf8_2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2" name="Google Shape;1642;g2e066baaaf8_2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2e066baaaf8_2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2e066baaaf8_2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6" name="Google Shape;1656;g2e066baaaf8_2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2e14cdc3446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2e14cdc3446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9" name="Google Shape;1669;g2e14cdc3446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2e0cfbe99f3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2e0cfbe99f3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0" name="Google Shape;1680;g2e0cfbe99f3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2e066baaaf8_2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2e066baaaf8_2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Both results exhibit a similar overall shape</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Velocity u: The highest velocity (red) is concentrated in the center, gradually decreasing towards the plates (blue) and reaching zero at the two plates. The velocity u between the plates in the PINNs model is slightly lower (indicated by a lighter red) compared to the CFD.</a:t>
            </a:r>
            <a:endParaRPr/>
          </a:p>
          <a:p>
            <a:pPr indent="0" lvl="0" marL="0" rtl="0" algn="l">
              <a:spcBef>
                <a:spcPts val="0"/>
              </a:spcBef>
              <a:spcAft>
                <a:spcPts val="0"/>
              </a:spcAft>
              <a:buNone/>
            </a:pPr>
            <a:r>
              <a:rPr lang="fr-FR"/>
              <a:t>• Velocity v: v=0 at almost every point except the 2 inlet corners. In the bottom left corner, corresponding to the corner of the lower plate and the inlet, the velocity v in the PINNs model is lower (lighter yellow) compared to the CFD.</a:t>
            </a:r>
            <a:endParaRPr/>
          </a:p>
          <a:p>
            <a:pPr indent="0" lvl="0" marL="0" rtl="0" algn="l">
              <a:spcBef>
                <a:spcPts val="0"/>
              </a:spcBef>
              <a:spcAft>
                <a:spcPts val="0"/>
              </a:spcAft>
              <a:buNone/>
            </a:pPr>
            <a:r>
              <a:rPr lang="fr-FR"/>
              <a:t>• Pressure p: Similarly, in the two corners at the inlet, the pressure p in the PINNs model is lower compared to the CFD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688" name="Google Shape;1688;g2e066baaaf8_2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1" name="Google Shape;170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2e066baaaf8_4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2e066baaaf8_4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From the results we can make the following comments.</a:t>
            </a:r>
            <a:endParaRPr/>
          </a:p>
        </p:txBody>
      </p:sp>
      <p:sp>
        <p:nvSpPr>
          <p:cNvPr id="1716" name="Google Shape;1716;g2e066baaaf8_4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2e1153ede28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2e1153ede28_1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6" name="Google Shape;1726;g2e1153ede28_1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2e1153ede28_4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2e1153ede28_4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1" name="Google Shape;1381;g2e1153ede28_4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2e1153ede2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2e1153ede28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4" name="Google Shape;1734;g2e1153ede28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2e1153ede28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2e1153ede28_1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9" name="Google Shape;1749;g2e1153ede28_1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2e1153ede28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2e1153ede28_1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7" name="Google Shape;1757;g2e1153ede28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2e1153ede28_1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2e1153ede28_1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8" name="Google Shape;1768;g2e1153ede28_1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2e1153ede28_4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2e1153ede28_4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6" name="Google Shape;1776;g2e1153ede28_4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2e143a0217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2e143a0217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5" name="Google Shape;1785;g2e143a0217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8" name="Google Shape;138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3" name="Google Shape;14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2e143a02179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2" name="Google Shape;1412;g2e143a0217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2" name="Google Shape;142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2e0cfbe99f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2e0cfbe99f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6" name="Google Shape;1436;g2e0cfbe99f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First, to model the problem, we made the following assumptions for the system.</a:t>
            </a:r>
            <a:br>
              <a:rPr lang="fr-FR"/>
            </a:br>
            <a:r>
              <a:rPr lang="fr-FR"/>
              <a:t>1. meaning the fluid density is constant and the equations do not depend on time.</a:t>
            </a:r>
            <a:endParaRPr/>
          </a:p>
          <a:p>
            <a:pPr indent="0" lvl="0" marL="0" rtl="0" algn="l">
              <a:spcBef>
                <a:spcPts val="0"/>
              </a:spcBef>
              <a:spcAft>
                <a:spcPts val="0"/>
              </a:spcAft>
              <a:buNone/>
            </a:pPr>
            <a:r>
              <a:rPr lang="fr-FR"/>
              <a:t>2. The fluid has constant properties, such as density ρ, dynamic viscosity µ, specific heat capacity cp, and thermal conductivity k</a:t>
            </a:r>
            <a:endParaRPr/>
          </a:p>
          <a:p>
            <a:pPr indent="0" lvl="0" marL="0" rtl="0" algn="l">
              <a:spcBef>
                <a:spcPts val="0"/>
              </a:spcBef>
              <a:spcAft>
                <a:spcPts val="0"/>
              </a:spcAft>
              <a:buNone/>
            </a:pPr>
            <a:r>
              <a:rPr lang="fr-FR"/>
              <a:t>3. The system is not subject to any external forces or influences,including gravitational forces</a:t>
            </a:r>
            <a:endParaRPr/>
          </a:p>
          <a:p>
            <a:pPr indent="0" lvl="0" marL="0" rtl="0" algn="l">
              <a:spcBef>
                <a:spcPts val="0"/>
              </a:spcBef>
              <a:spcAft>
                <a:spcPts val="0"/>
              </a:spcAft>
              <a:buNone/>
            </a:pPr>
            <a:r>
              <a:rPr lang="fr-FR"/>
              <a:t>From there, we established the system of Navier-Stokes equations in 2D space as shown above.</a:t>
            </a:r>
            <a:endParaRPr/>
          </a:p>
        </p:txBody>
      </p:sp>
      <p:sp>
        <p:nvSpPr>
          <p:cNvPr id="1443" name="Google Shape;144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15" name="Shape 15"/>
        <p:cNvGrpSpPr/>
        <p:nvPr/>
      </p:nvGrpSpPr>
      <p:grpSpPr>
        <a:xfrm>
          <a:off x="0" y="0"/>
          <a:ext cx="0" cy="0"/>
          <a:chOff x="0" y="0"/>
          <a:chExt cx="0" cy="0"/>
        </a:xfrm>
      </p:grpSpPr>
      <p:sp>
        <p:nvSpPr>
          <p:cNvPr id="16" name="Google Shape;16;p10"/>
          <p:cNvSpPr/>
          <p:nvPr/>
        </p:nvSpPr>
        <p:spPr>
          <a:xfrm>
            <a:off x="9491242" y="-37847"/>
            <a:ext cx="2700758" cy="6895847"/>
          </a:xfrm>
          <a:prstGeom prst="rect">
            <a:avLst/>
          </a:prstGeom>
          <a:solidFill>
            <a:schemeClr val="accent5"/>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rial"/>
              <a:ea typeface="Arial"/>
              <a:cs typeface="Arial"/>
              <a:sym typeface="Arial"/>
            </a:endParaRPr>
          </a:p>
        </p:txBody>
      </p:sp>
      <p:sp>
        <p:nvSpPr>
          <p:cNvPr id="17" name="Google Shape;17;p10"/>
          <p:cNvSpPr/>
          <p:nvPr/>
        </p:nvSpPr>
        <p:spPr>
          <a:xfrm>
            <a:off x="8721614" y="-37847"/>
            <a:ext cx="3470386" cy="3878701"/>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 name="Google Shape;18;p10"/>
          <p:cNvSpPr/>
          <p:nvPr/>
        </p:nvSpPr>
        <p:spPr>
          <a:xfrm>
            <a:off x="-1" y="-9939"/>
            <a:ext cx="8717243" cy="461485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 name="Google Shape;19;p10"/>
          <p:cNvSpPr txBox="1"/>
          <p:nvPr>
            <p:ph type="ctrTitle"/>
          </p:nvPr>
        </p:nvSpPr>
        <p:spPr>
          <a:xfrm>
            <a:off x="838200" y="1645702"/>
            <a:ext cx="9144000" cy="23876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4000"/>
              <a:buFont typeface="Arial"/>
              <a:buNone/>
              <a:defRPr b="0"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10"/>
          <p:cNvSpPr txBox="1"/>
          <p:nvPr>
            <p:ph idx="1" type="subTitle"/>
          </p:nvPr>
        </p:nvSpPr>
        <p:spPr>
          <a:xfrm>
            <a:off x="832104" y="5278216"/>
            <a:ext cx="3877053" cy="832104"/>
          </a:xfrm>
          <a:prstGeom prst="rect">
            <a:avLst/>
          </a:prstGeom>
          <a:noFill/>
          <a:ln>
            <a:noFill/>
          </a:ln>
        </p:spPr>
        <p:txBody>
          <a:bodyPr anchorCtr="0" anchor="t" bIns="0" lIns="0" spcFirstLastPara="1" rIns="0" wrap="square" tIns="0">
            <a:normAutofit/>
          </a:bodyPr>
          <a:lstStyle>
            <a:lvl1pPr lvl="0" algn="l">
              <a:lnSpc>
                <a:spcPct val="90000"/>
              </a:lnSpc>
              <a:spcBef>
                <a:spcPts val="1000"/>
              </a:spcBef>
              <a:spcAft>
                <a:spcPts val="0"/>
              </a:spcAft>
              <a:buClr>
                <a:schemeClr val="dk1"/>
              </a:buClr>
              <a:buSzPts val="2000"/>
              <a:buNone/>
              <a:defRPr sz="2000"/>
            </a:lvl1pPr>
            <a:lvl2pPr lvl="1" algn="ctr">
              <a:lnSpc>
                <a:spcPct val="90000"/>
              </a:lnSpc>
              <a:spcBef>
                <a:spcPts val="500"/>
              </a:spcBef>
              <a:spcAft>
                <a:spcPts val="0"/>
              </a:spcAft>
              <a:buClr>
                <a:schemeClr val="dk1"/>
              </a:buClr>
              <a:buSzPts val="2000"/>
              <a:buFont typeface="Georgia"/>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1" name="Google Shape;21;p10"/>
          <p:cNvSpPr txBox="1"/>
          <p:nvPr>
            <p:ph idx="10" type="dt"/>
          </p:nvPr>
        </p:nvSpPr>
        <p:spPr>
          <a:xfrm>
            <a:off x="143256" y="6498971"/>
            <a:ext cx="2743200" cy="246888"/>
          </a:xfrm>
          <a:prstGeom prst="rect">
            <a:avLst/>
          </a:prstGeom>
          <a:noFill/>
          <a:ln>
            <a:noFill/>
          </a:ln>
        </p:spPr>
        <p:txBody>
          <a:bodyPr anchorCtr="0" anchor="ctr" bIns="36000" lIns="36000" spcFirstLastPara="1" rIns="36000" wrap="square" tIns="36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0"/>
          <p:cNvSpPr txBox="1"/>
          <p:nvPr>
            <p:ph idx="11" type="ftr"/>
          </p:nvPr>
        </p:nvSpPr>
        <p:spPr>
          <a:xfrm>
            <a:off x="4038600" y="6486779"/>
            <a:ext cx="4114800" cy="246888"/>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0"/>
          <p:cNvSpPr txBox="1"/>
          <p:nvPr>
            <p:ph idx="12" type="sldNum"/>
          </p:nvPr>
        </p:nvSpPr>
        <p:spPr>
          <a:xfrm>
            <a:off x="9336024" y="6492875"/>
            <a:ext cx="2743200" cy="246888"/>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b="0" i="0" sz="800" u="none" cap="none" strike="noStrike">
                <a:solidFill>
                  <a:schemeClr val="dk1"/>
                </a:solidFill>
                <a:latin typeface="Arial"/>
                <a:ea typeface="Arial"/>
                <a:cs typeface="Arial"/>
                <a:sym typeface="Arial"/>
              </a:defRPr>
            </a:lvl1pPr>
            <a:lvl2pPr indent="0" lvl="1" marL="0" algn="r">
              <a:spcBef>
                <a:spcPts val="0"/>
              </a:spcBef>
              <a:buNone/>
              <a:defRPr b="0" i="0" sz="800" u="none" cap="none" strike="noStrike">
                <a:solidFill>
                  <a:schemeClr val="dk1"/>
                </a:solidFill>
                <a:latin typeface="Arial"/>
                <a:ea typeface="Arial"/>
                <a:cs typeface="Arial"/>
                <a:sym typeface="Arial"/>
              </a:defRPr>
            </a:lvl2pPr>
            <a:lvl3pPr indent="0" lvl="2" marL="0" algn="r">
              <a:spcBef>
                <a:spcPts val="0"/>
              </a:spcBef>
              <a:buNone/>
              <a:defRPr b="0" i="0" sz="800" u="none" cap="none" strike="noStrike">
                <a:solidFill>
                  <a:schemeClr val="dk1"/>
                </a:solidFill>
                <a:latin typeface="Arial"/>
                <a:ea typeface="Arial"/>
                <a:cs typeface="Arial"/>
                <a:sym typeface="Arial"/>
              </a:defRPr>
            </a:lvl3pPr>
            <a:lvl4pPr indent="0" lvl="3" marL="0" algn="r">
              <a:spcBef>
                <a:spcPts val="0"/>
              </a:spcBef>
              <a:buNone/>
              <a:defRPr b="0" i="0" sz="800" u="none" cap="none" strike="noStrike">
                <a:solidFill>
                  <a:schemeClr val="dk1"/>
                </a:solidFill>
                <a:latin typeface="Arial"/>
                <a:ea typeface="Arial"/>
                <a:cs typeface="Arial"/>
                <a:sym typeface="Arial"/>
              </a:defRPr>
            </a:lvl4pPr>
            <a:lvl5pPr indent="0" lvl="4" marL="0" algn="r">
              <a:spcBef>
                <a:spcPts val="0"/>
              </a:spcBef>
              <a:buNone/>
              <a:defRPr b="0" i="0" sz="800" u="none" cap="none" strike="noStrike">
                <a:solidFill>
                  <a:schemeClr val="dk1"/>
                </a:solidFill>
                <a:latin typeface="Arial"/>
                <a:ea typeface="Arial"/>
                <a:cs typeface="Arial"/>
                <a:sym typeface="Arial"/>
              </a:defRPr>
            </a:lvl5pPr>
            <a:lvl6pPr indent="0" lvl="5" marL="0" algn="r">
              <a:spcBef>
                <a:spcPts val="0"/>
              </a:spcBef>
              <a:buNone/>
              <a:defRPr b="0" i="0" sz="800" u="none" cap="none" strike="noStrike">
                <a:solidFill>
                  <a:schemeClr val="dk1"/>
                </a:solidFill>
                <a:latin typeface="Arial"/>
                <a:ea typeface="Arial"/>
                <a:cs typeface="Arial"/>
                <a:sym typeface="Arial"/>
              </a:defRPr>
            </a:lvl6pPr>
            <a:lvl7pPr indent="0" lvl="6" marL="0" algn="r">
              <a:spcBef>
                <a:spcPts val="0"/>
              </a:spcBef>
              <a:buNone/>
              <a:defRPr b="0" i="0" sz="800" u="none" cap="none" strike="noStrike">
                <a:solidFill>
                  <a:schemeClr val="dk1"/>
                </a:solidFill>
                <a:latin typeface="Arial"/>
                <a:ea typeface="Arial"/>
                <a:cs typeface="Arial"/>
                <a:sym typeface="Arial"/>
              </a:defRPr>
            </a:lvl7pPr>
            <a:lvl8pPr indent="0" lvl="7" marL="0" algn="r">
              <a:spcBef>
                <a:spcPts val="0"/>
              </a:spcBef>
              <a:buNone/>
              <a:defRPr b="0" i="0" sz="800" u="none" cap="none" strike="noStrike">
                <a:solidFill>
                  <a:schemeClr val="dk1"/>
                </a:solidFill>
                <a:latin typeface="Arial"/>
                <a:ea typeface="Arial"/>
                <a:cs typeface="Arial"/>
                <a:sym typeface="Arial"/>
              </a:defRPr>
            </a:lvl8pPr>
            <a:lvl9pPr indent="0" lvl="8" mar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grpSp>
        <p:nvGrpSpPr>
          <p:cNvPr id="24" name="Google Shape;24;p10"/>
          <p:cNvGrpSpPr/>
          <p:nvPr/>
        </p:nvGrpSpPr>
        <p:grpSpPr>
          <a:xfrm rot="5400000">
            <a:off x="5970074" y="-920195"/>
            <a:ext cx="3654249" cy="2545730"/>
            <a:chOff x="3416300" y="1562100"/>
            <a:chExt cx="5361017" cy="3734749"/>
          </a:xfrm>
        </p:grpSpPr>
        <p:sp>
          <p:nvSpPr>
            <p:cNvPr id="25" name="Google Shape;25;p10"/>
            <p:cNvSpPr/>
            <p:nvPr/>
          </p:nvSpPr>
          <p:spPr>
            <a:xfrm>
              <a:off x="3416300" y="524735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 name="Google Shape;26;p10"/>
            <p:cNvSpPr/>
            <p:nvPr/>
          </p:nvSpPr>
          <p:spPr>
            <a:xfrm>
              <a:off x="3465895" y="519785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 name="Google Shape;27;p10"/>
            <p:cNvSpPr/>
            <p:nvPr/>
          </p:nvSpPr>
          <p:spPr>
            <a:xfrm>
              <a:off x="3416300" y="484337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 name="Google Shape;28;p10"/>
            <p:cNvSpPr/>
            <p:nvPr/>
          </p:nvSpPr>
          <p:spPr>
            <a:xfrm>
              <a:off x="3465895" y="479387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 name="Google Shape;29;p10"/>
            <p:cNvSpPr/>
            <p:nvPr/>
          </p:nvSpPr>
          <p:spPr>
            <a:xfrm>
              <a:off x="3416300" y="443940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 name="Google Shape;30;p10"/>
            <p:cNvSpPr/>
            <p:nvPr/>
          </p:nvSpPr>
          <p:spPr>
            <a:xfrm>
              <a:off x="3465895" y="438990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 name="Google Shape;31;p10"/>
            <p:cNvSpPr/>
            <p:nvPr/>
          </p:nvSpPr>
          <p:spPr>
            <a:xfrm>
              <a:off x="3416300" y="403543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 name="Google Shape;32;p10"/>
            <p:cNvSpPr/>
            <p:nvPr/>
          </p:nvSpPr>
          <p:spPr>
            <a:xfrm>
              <a:off x="3465895" y="398593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 name="Google Shape;33;p10"/>
            <p:cNvSpPr/>
            <p:nvPr/>
          </p:nvSpPr>
          <p:spPr>
            <a:xfrm>
              <a:off x="3416300" y="363146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 name="Google Shape;34;p10"/>
            <p:cNvSpPr/>
            <p:nvPr/>
          </p:nvSpPr>
          <p:spPr>
            <a:xfrm>
              <a:off x="3465895" y="358196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 name="Google Shape;35;p10"/>
            <p:cNvSpPr/>
            <p:nvPr/>
          </p:nvSpPr>
          <p:spPr>
            <a:xfrm>
              <a:off x="3416300" y="322748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 name="Google Shape;36;p10"/>
            <p:cNvSpPr/>
            <p:nvPr/>
          </p:nvSpPr>
          <p:spPr>
            <a:xfrm>
              <a:off x="3465895" y="317798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 name="Google Shape;37;p10"/>
            <p:cNvSpPr/>
            <p:nvPr/>
          </p:nvSpPr>
          <p:spPr>
            <a:xfrm>
              <a:off x="3416300" y="282351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 name="Google Shape;38;p10"/>
            <p:cNvSpPr/>
            <p:nvPr/>
          </p:nvSpPr>
          <p:spPr>
            <a:xfrm>
              <a:off x="3465895" y="277401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 name="Google Shape;39;p10"/>
            <p:cNvSpPr/>
            <p:nvPr/>
          </p:nvSpPr>
          <p:spPr>
            <a:xfrm>
              <a:off x="3416300" y="241954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 name="Google Shape;40;p10"/>
            <p:cNvSpPr/>
            <p:nvPr/>
          </p:nvSpPr>
          <p:spPr>
            <a:xfrm>
              <a:off x="3465895" y="237004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 name="Google Shape;41;p10"/>
            <p:cNvSpPr/>
            <p:nvPr/>
          </p:nvSpPr>
          <p:spPr>
            <a:xfrm>
              <a:off x="3416300" y="201557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 name="Google Shape;42;p10"/>
            <p:cNvSpPr/>
            <p:nvPr/>
          </p:nvSpPr>
          <p:spPr>
            <a:xfrm>
              <a:off x="3465895" y="196607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 name="Google Shape;43;p10"/>
            <p:cNvSpPr/>
            <p:nvPr/>
          </p:nvSpPr>
          <p:spPr>
            <a:xfrm>
              <a:off x="3416300" y="161159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 name="Google Shape;44;p10"/>
            <p:cNvSpPr/>
            <p:nvPr/>
          </p:nvSpPr>
          <p:spPr>
            <a:xfrm>
              <a:off x="3465895" y="1562100"/>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 name="Google Shape;45;p10"/>
            <p:cNvSpPr/>
            <p:nvPr/>
          </p:nvSpPr>
          <p:spPr>
            <a:xfrm>
              <a:off x="3821063" y="524735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 name="Google Shape;46;p10"/>
            <p:cNvSpPr/>
            <p:nvPr/>
          </p:nvSpPr>
          <p:spPr>
            <a:xfrm>
              <a:off x="3870659" y="519785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 name="Google Shape;47;p10"/>
            <p:cNvSpPr/>
            <p:nvPr/>
          </p:nvSpPr>
          <p:spPr>
            <a:xfrm>
              <a:off x="3821063" y="484337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 name="Google Shape;48;p10"/>
            <p:cNvSpPr/>
            <p:nvPr/>
          </p:nvSpPr>
          <p:spPr>
            <a:xfrm>
              <a:off x="3870659" y="479387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 name="Google Shape;49;p10"/>
            <p:cNvSpPr/>
            <p:nvPr/>
          </p:nvSpPr>
          <p:spPr>
            <a:xfrm>
              <a:off x="3821063" y="443940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 name="Google Shape;50;p10"/>
            <p:cNvSpPr/>
            <p:nvPr/>
          </p:nvSpPr>
          <p:spPr>
            <a:xfrm>
              <a:off x="3870659" y="438990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 name="Google Shape;51;p10"/>
            <p:cNvSpPr/>
            <p:nvPr/>
          </p:nvSpPr>
          <p:spPr>
            <a:xfrm>
              <a:off x="3821063" y="403543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 name="Google Shape;52;p10"/>
            <p:cNvSpPr/>
            <p:nvPr/>
          </p:nvSpPr>
          <p:spPr>
            <a:xfrm>
              <a:off x="3870659" y="398593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 name="Google Shape;53;p10"/>
            <p:cNvSpPr/>
            <p:nvPr/>
          </p:nvSpPr>
          <p:spPr>
            <a:xfrm>
              <a:off x="3821063" y="363146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 name="Google Shape;54;p10"/>
            <p:cNvSpPr/>
            <p:nvPr/>
          </p:nvSpPr>
          <p:spPr>
            <a:xfrm>
              <a:off x="3870659" y="358196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 name="Google Shape;55;p10"/>
            <p:cNvSpPr/>
            <p:nvPr/>
          </p:nvSpPr>
          <p:spPr>
            <a:xfrm>
              <a:off x="3821063" y="322748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 name="Google Shape;56;p10"/>
            <p:cNvSpPr/>
            <p:nvPr/>
          </p:nvSpPr>
          <p:spPr>
            <a:xfrm>
              <a:off x="3870659" y="317798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 name="Google Shape;57;p10"/>
            <p:cNvSpPr/>
            <p:nvPr/>
          </p:nvSpPr>
          <p:spPr>
            <a:xfrm>
              <a:off x="3821063" y="282351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 name="Google Shape;58;p10"/>
            <p:cNvSpPr/>
            <p:nvPr/>
          </p:nvSpPr>
          <p:spPr>
            <a:xfrm>
              <a:off x="3870659" y="277401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 name="Google Shape;59;p10"/>
            <p:cNvSpPr/>
            <p:nvPr/>
          </p:nvSpPr>
          <p:spPr>
            <a:xfrm>
              <a:off x="3821063" y="241954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 name="Google Shape;60;p10"/>
            <p:cNvSpPr/>
            <p:nvPr/>
          </p:nvSpPr>
          <p:spPr>
            <a:xfrm>
              <a:off x="3870659" y="237004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 name="Google Shape;61;p10"/>
            <p:cNvSpPr/>
            <p:nvPr/>
          </p:nvSpPr>
          <p:spPr>
            <a:xfrm>
              <a:off x="3821063" y="201557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 name="Google Shape;62;p10"/>
            <p:cNvSpPr/>
            <p:nvPr/>
          </p:nvSpPr>
          <p:spPr>
            <a:xfrm>
              <a:off x="3870659" y="196607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 name="Google Shape;63;p10"/>
            <p:cNvSpPr/>
            <p:nvPr/>
          </p:nvSpPr>
          <p:spPr>
            <a:xfrm>
              <a:off x="3821063" y="161159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 name="Google Shape;64;p10"/>
            <p:cNvSpPr/>
            <p:nvPr/>
          </p:nvSpPr>
          <p:spPr>
            <a:xfrm>
              <a:off x="3870659" y="1562100"/>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 name="Google Shape;65;p10"/>
            <p:cNvSpPr/>
            <p:nvPr/>
          </p:nvSpPr>
          <p:spPr>
            <a:xfrm>
              <a:off x="4225826" y="524735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 name="Google Shape;66;p10"/>
            <p:cNvSpPr/>
            <p:nvPr/>
          </p:nvSpPr>
          <p:spPr>
            <a:xfrm>
              <a:off x="4275422" y="519785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 name="Google Shape;67;p10"/>
            <p:cNvSpPr/>
            <p:nvPr/>
          </p:nvSpPr>
          <p:spPr>
            <a:xfrm>
              <a:off x="4225826" y="484337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 name="Google Shape;68;p10"/>
            <p:cNvSpPr/>
            <p:nvPr/>
          </p:nvSpPr>
          <p:spPr>
            <a:xfrm>
              <a:off x="4275422" y="479387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 name="Google Shape;69;p10"/>
            <p:cNvSpPr/>
            <p:nvPr/>
          </p:nvSpPr>
          <p:spPr>
            <a:xfrm>
              <a:off x="4225826" y="443940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 name="Google Shape;70;p10"/>
            <p:cNvSpPr/>
            <p:nvPr/>
          </p:nvSpPr>
          <p:spPr>
            <a:xfrm>
              <a:off x="4275422" y="438990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 name="Google Shape;71;p10"/>
            <p:cNvSpPr/>
            <p:nvPr/>
          </p:nvSpPr>
          <p:spPr>
            <a:xfrm>
              <a:off x="4225826" y="403543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 name="Google Shape;72;p10"/>
            <p:cNvSpPr/>
            <p:nvPr/>
          </p:nvSpPr>
          <p:spPr>
            <a:xfrm>
              <a:off x="4275422" y="398593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 name="Google Shape;73;p10"/>
            <p:cNvSpPr/>
            <p:nvPr/>
          </p:nvSpPr>
          <p:spPr>
            <a:xfrm>
              <a:off x="4225826" y="363146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 name="Google Shape;74;p10"/>
            <p:cNvSpPr/>
            <p:nvPr/>
          </p:nvSpPr>
          <p:spPr>
            <a:xfrm>
              <a:off x="4275422" y="358196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 name="Google Shape;75;p10"/>
            <p:cNvSpPr/>
            <p:nvPr/>
          </p:nvSpPr>
          <p:spPr>
            <a:xfrm>
              <a:off x="4225826" y="322748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 name="Google Shape;76;p10"/>
            <p:cNvSpPr/>
            <p:nvPr/>
          </p:nvSpPr>
          <p:spPr>
            <a:xfrm>
              <a:off x="4275422" y="317798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 name="Google Shape;77;p10"/>
            <p:cNvSpPr/>
            <p:nvPr/>
          </p:nvSpPr>
          <p:spPr>
            <a:xfrm>
              <a:off x="4225826" y="282351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 name="Google Shape;78;p10"/>
            <p:cNvSpPr/>
            <p:nvPr/>
          </p:nvSpPr>
          <p:spPr>
            <a:xfrm>
              <a:off x="4275422" y="277401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 name="Google Shape;79;p10"/>
            <p:cNvSpPr/>
            <p:nvPr/>
          </p:nvSpPr>
          <p:spPr>
            <a:xfrm>
              <a:off x="4225826" y="241954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 name="Google Shape;80;p10"/>
            <p:cNvSpPr/>
            <p:nvPr/>
          </p:nvSpPr>
          <p:spPr>
            <a:xfrm>
              <a:off x="4275422" y="237004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 name="Google Shape;81;p10"/>
            <p:cNvSpPr/>
            <p:nvPr/>
          </p:nvSpPr>
          <p:spPr>
            <a:xfrm>
              <a:off x="4225826" y="201557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 name="Google Shape;82;p10"/>
            <p:cNvSpPr/>
            <p:nvPr/>
          </p:nvSpPr>
          <p:spPr>
            <a:xfrm>
              <a:off x="4275422" y="196607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 name="Google Shape;83;p10"/>
            <p:cNvSpPr/>
            <p:nvPr/>
          </p:nvSpPr>
          <p:spPr>
            <a:xfrm>
              <a:off x="4225826" y="161159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 name="Google Shape;84;p10"/>
            <p:cNvSpPr/>
            <p:nvPr/>
          </p:nvSpPr>
          <p:spPr>
            <a:xfrm>
              <a:off x="4275422" y="1562100"/>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 name="Google Shape;85;p10"/>
            <p:cNvSpPr/>
            <p:nvPr/>
          </p:nvSpPr>
          <p:spPr>
            <a:xfrm>
              <a:off x="4630589" y="524735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 name="Google Shape;86;p10"/>
            <p:cNvSpPr/>
            <p:nvPr/>
          </p:nvSpPr>
          <p:spPr>
            <a:xfrm>
              <a:off x="4680185" y="519785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 name="Google Shape;87;p10"/>
            <p:cNvSpPr/>
            <p:nvPr/>
          </p:nvSpPr>
          <p:spPr>
            <a:xfrm>
              <a:off x="4630589" y="484337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 name="Google Shape;88;p10"/>
            <p:cNvSpPr/>
            <p:nvPr/>
          </p:nvSpPr>
          <p:spPr>
            <a:xfrm>
              <a:off x="4680185" y="479387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 name="Google Shape;89;p10"/>
            <p:cNvSpPr/>
            <p:nvPr/>
          </p:nvSpPr>
          <p:spPr>
            <a:xfrm>
              <a:off x="4630589" y="443940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 name="Google Shape;90;p10"/>
            <p:cNvSpPr/>
            <p:nvPr/>
          </p:nvSpPr>
          <p:spPr>
            <a:xfrm>
              <a:off x="4680185" y="438990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 name="Google Shape;91;p10"/>
            <p:cNvSpPr/>
            <p:nvPr/>
          </p:nvSpPr>
          <p:spPr>
            <a:xfrm>
              <a:off x="4630589" y="403543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 name="Google Shape;92;p10"/>
            <p:cNvSpPr/>
            <p:nvPr/>
          </p:nvSpPr>
          <p:spPr>
            <a:xfrm>
              <a:off x="4680185" y="398593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 name="Google Shape;93;p10"/>
            <p:cNvSpPr/>
            <p:nvPr/>
          </p:nvSpPr>
          <p:spPr>
            <a:xfrm>
              <a:off x="4630589" y="363146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 name="Google Shape;94;p10"/>
            <p:cNvSpPr/>
            <p:nvPr/>
          </p:nvSpPr>
          <p:spPr>
            <a:xfrm>
              <a:off x="4680185" y="358196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 name="Google Shape;95;p10"/>
            <p:cNvSpPr/>
            <p:nvPr/>
          </p:nvSpPr>
          <p:spPr>
            <a:xfrm>
              <a:off x="4630589" y="322748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6" name="Google Shape;96;p10"/>
            <p:cNvSpPr/>
            <p:nvPr/>
          </p:nvSpPr>
          <p:spPr>
            <a:xfrm>
              <a:off x="4680185" y="317798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 name="Google Shape;97;p10"/>
            <p:cNvSpPr/>
            <p:nvPr/>
          </p:nvSpPr>
          <p:spPr>
            <a:xfrm>
              <a:off x="4630589" y="282351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 name="Google Shape;98;p10"/>
            <p:cNvSpPr/>
            <p:nvPr/>
          </p:nvSpPr>
          <p:spPr>
            <a:xfrm>
              <a:off x="4680185" y="277401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 name="Google Shape;99;p10"/>
            <p:cNvSpPr/>
            <p:nvPr/>
          </p:nvSpPr>
          <p:spPr>
            <a:xfrm>
              <a:off x="4630589" y="241954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 name="Google Shape;100;p10"/>
            <p:cNvSpPr/>
            <p:nvPr/>
          </p:nvSpPr>
          <p:spPr>
            <a:xfrm>
              <a:off x="4680185" y="237004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 name="Google Shape;101;p10"/>
            <p:cNvSpPr/>
            <p:nvPr/>
          </p:nvSpPr>
          <p:spPr>
            <a:xfrm>
              <a:off x="4630589" y="201557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 name="Google Shape;102;p10"/>
            <p:cNvSpPr/>
            <p:nvPr/>
          </p:nvSpPr>
          <p:spPr>
            <a:xfrm>
              <a:off x="4680185" y="196607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 name="Google Shape;103;p10"/>
            <p:cNvSpPr/>
            <p:nvPr/>
          </p:nvSpPr>
          <p:spPr>
            <a:xfrm>
              <a:off x="4630589" y="161159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 name="Google Shape;104;p10"/>
            <p:cNvSpPr/>
            <p:nvPr/>
          </p:nvSpPr>
          <p:spPr>
            <a:xfrm>
              <a:off x="4680185" y="1562100"/>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 name="Google Shape;105;p10"/>
            <p:cNvSpPr/>
            <p:nvPr/>
          </p:nvSpPr>
          <p:spPr>
            <a:xfrm>
              <a:off x="5035352" y="524735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 name="Google Shape;106;p10"/>
            <p:cNvSpPr/>
            <p:nvPr/>
          </p:nvSpPr>
          <p:spPr>
            <a:xfrm>
              <a:off x="5084948" y="519785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 name="Google Shape;107;p10"/>
            <p:cNvSpPr/>
            <p:nvPr/>
          </p:nvSpPr>
          <p:spPr>
            <a:xfrm>
              <a:off x="5035352" y="484337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 name="Google Shape;108;p10"/>
            <p:cNvSpPr/>
            <p:nvPr/>
          </p:nvSpPr>
          <p:spPr>
            <a:xfrm>
              <a:off x="5084948" y="479387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 name="Google Shape;109;p10"/>
            <p:cNvSpPr/>
            <p:nvPr/>
          </p:nvSpPr>
          <p:spPr>
            <a:xfrm>
              <a:off x="5035352" y="443940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 name="Google Shape;110;p10"/>
            <p:cNvSpPr/>
            <p:nvPr/>
          </p:nvSpPr>
          <p:spPr>
            <a:xfrm>
              <a:off x="5084948" y="438990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 name="Google Shape;111;p10"/>
            <p:cNvSpPr/>
            <p:nvPr/>
          </p:nvSpPr>
          <p:spPr>
            <a:xfrm>
              <a:off x="5035352" y="403543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 name="Google Shape;112;p10"/>
            <p:cNvSpPr/>
            <p:nvPr/>
          </p:nvSpPr>
          <p:spPr>
            <a:xfrm>
              <a:off x="5084948" y="398593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 name="Google Shape;113;p10"/>
            <p:cNvSpPr/>
            <p:nvPr/>
          </p:nvSpPr>
          <p:spPr>
            <a:xfrm>
              <a:off x="5035352" y="363146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 name="Google Shape;114;p10"/>
            <p:cNvSpPr/>
            <p:nvPr/>
          </p:nvSpPr>
          <p:spPr>
            <a:xfrm>
              <a:off x="5084948" y="358196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 name="Google Shape;115;p10"/>
            <p:cNvSpPr/>
            <p:nvPr/>
          </p:nvSpPr>
          <p:spPr>
            <a:xfrm>
              <a:off x="5035352" y="322748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 name="Google Shape;116;p10"/>
            <p:cNvSpPr/>
            <p:nvPr/>
          </p:nvSpPr>
          <p:spPr>
            <a:xfrm>
              <a:off x="5084948" y="317798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 name="Google Shape;117;p10"/>
            <p:cNvSpPr/>
            <p:nvPr/>
          </p:nvSpPr>
          <p:spPr>
            <a:xfrm>
              <a:off x="5035352" y="282351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 name="Google Shape;118;p10"/>
            <p:cNvSpPr/>
            <p:nvPr/>
          </p:nvSpPr>
          <p:spPr>
            <a:xfrm>
              <a:off x="5084948" y="277401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 name="Google Shape;119;p10"/>
            <p:cNvSpPr/>
            <p:nvPr/>
          </p:nvSpPr>
          <p:spPr>
            <a:xfrm>
              <a:off x="5035352" y="241954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 name="Google Shape;120;p10"/>
            <p:cNvSpPr/>
            <p:nvPr/>
          </p:nvSpPr>
          <p:spPr>
            <a:xfrm>
              <a:off x="5084948" y="237004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 name="Google Shape;121;p10"/>
            <p:cNvSpPr/>
            <p:nvPr/>
          </p:nvSpPr>
          <p:spPr>
            <a:xfrm>
              <a:off x="5035352" y="201557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 name="Google Shape;122;p10"/>
            <p:cNvSpPr/>
            <p:nvPr/>
          </p:nvSpPr>
          <p:spPr>
            <a:xfrm>
              <a:off x="5084948" y="196607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 name="Google Shape;123;p10"/>
            <p:cNvSpPr/>
            <p:nvPr/>
          </p:nvSpPr>
          <p:spPr>
            <a:xfrm>
              <a:off x="5035352" y="161159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 name="Google Shape;124;p10"/>
            <p:cNvSpPr/>
            <p:nvPr/>
          </p:nvSpPr>
          <p:spPr>
            <a:xfrm>
              <a:off x="5084948" y="1562100"/>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 name="Google Shape;125;p10"/>
            <p:cNvSpPr/>
            <p:nvPr/>
          </p:nvSpPr>
          <p:spPr>
            <a:xfrm>
              <a:off x="5440116" y="524735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 name="Google Shape;126;p10"/>
            <p:cNvSpPr/>
            <p:nvPr/>
          </p:nvSpPr>
          <p:spPr>
            <a:xfrm>
              <a:off x="5489711" y="519785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 name="Google Shape;127;p10"/>
            <p:cNvSpPr/>
            <p:nvPr/>
          </p:nvSpPr>
          <p:spPr>
            <a:xfrm>
              <a:off x="5440116" y="484337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 name="Google Shape;128;p10"/>
            <p:cNvSpPr/>
            <p:nvPr/>
          </p:nvSpPr>
          <p:spPr>
            <a:xfrm>
              <a:off x="5489711" y="479387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 name="Google Shape;129;p10"/>
            <p:cNvSpPr/>
            <p:nvPr/>
          </p:nvSpPr>
          <p:spPr>
            <a:xfrm>
              <a:off x="5440116" y="443940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 name="Google Shape;130;p10"/>
            <p:cNvSpPr/>
            <p:nvPr/>
          </p:nvSpPr>
          <p:spPr>
            <a:xfrm>
              <a:off x="5489711" y="438990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 name="Google Shape;131;p10"/>
            <p:cNvSpPr/>
            <p:nvPr/>
          </p:nvSpPr>
          <p:spPr>
            <a:xfrm>
              <a:off x="5440116" y="403543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 name="Google Shape;132;p10"/>
            <p:cNvSpPr/>
            <p:nvPr/>
          </p:nvSpPr>
          <p:spPr>
            <a:xfrm>
              <a:off x="5489711" y="398593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 name="Google Shape;133;p10"/>
            <p:cNvSpPr/>
            <p:nvPr/>
          </p:nvSpPr>
          <p:spPr>
            <a:xfrm>
              <a:off x="5440116" y="363146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 name="Google Shape;134;p10"/>
            <p:cNvSpPr/>
            <p:nvPr/>
          </p:nvSpPr>
          <p:spPr>
            <a:xfrm>
              <a:off x="5489711" y="358196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5" name="Google Shape;135;p10"/>
            <p:cNvSpPr/>
            <p:nvPr/>
          </p:nvSpPr>
          <p:spPr>
            <a:xfrm>
              <a:off x="5440116" y="322748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6" name="Google Shape;136;p10"/>
            <p:cNvSpPr/>
            <p:nvPr/>
          </p:nvSpPr>
          <p:spPr>
            <a:xfrm>
              <a:off x="5489711" y="317798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7" name="Google Shape;137;p10"/>
            <p:cNvSpPr/>
            <p:nvPr/>
          </p:nvSpPr>
          <p:spPr>
            <a:xfrm>
              <a:off x="5440116" y="282351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 name="Google Shape;138;p10"/>
            <p:cNvSpPr/>
            <p:nvPr/>
          </p:nvSpPr>
          <p:spPr>
            <a:xfrm>
              <a:off x="5489711" y="277401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 name="Google Shape;139;p10"/>
            <p:cNvSpPr/>
            <p:nvPr/>
          </p:nvSpPr>
          <p:spPr>
            <a:xfrm>
              <a:off x="5440116" y="241954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0" name="Google Shape;140;p10"/>
            <p:cNvSpPr/>
            <p:nvPr/>
          </p:nvSpPr>
          <p:spPr>
            <a:xfrm>
              <a:off x="5489711" y="237004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1" name="Google Shape;141;p10"/>
            <p:cNvSpPr/>
            <p:nvPr/>
          </p:nvSpPr>
          <p:spPr>
            <a:xfrm>
              <a:off x="5440116" y="201557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2" name="Google Shape;142;p10"/>
            <p:cNvSpPr/>
            <p:nvPr/>
          </p:nvSpPr>
          <p:spPr>
            <a:xfrm>
              <a:off x="5489711" y="196607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 name="Google Shape;143;p10"/>
            <p:cNvSpPr/>
            <p:nvPr/>
          </p:nvSpPr>
          <p:spPr>
            <a:xfrm>
              <a:off x="5440116" y="161159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 name="Google Shape;144;p10"/>
            <p:cNvSpPr/>
            <p:nvPr/>
          </p:nvSpPr>
          <p:spPr>
            <a:xfrm>
              <a:off x="5489711" y="1562100"/>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 name="Google Shape;145;p10"/>
            <p:cNvSpPr/>
            <p:nvPr/>
          </p:nvSpPr>
          <p:spPr>
            <a:xfrm>
              <a:off x="5844879" y="524735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 name="Google Shape;146;p10"/>
            <p:cNvSpPr/>
            <p:nvPr/>
          </p:nvSpPr>
          <p:spPr>
            <a:xfrm>
              <a:off x="5894475" y="519785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 name="Google Shape;147;p10"/>
            <p:cNvSpPr/>
            <p:nvPr/>
          </p:nvSpPr>
          <p:spPr>
            <a:xfrm>
              <a:off x="5844879" y="484337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 name="Google Shape;148;p10"/>
            <p:cNvSpPr/>
            <p:nvPr/>
          </p:nvSpPr>
          <p:spPr>
            <a:xfrm>
              <a:off x="5894475" y="479387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 name="Google Shape;149;p10"/>
            <p:cNvSpPr/>
            <p:nvPr/>
          </p:nvSpPr>
          <p:spPr>
            <a:xfrm>
              <a:off x="5844879" y="443940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 name="Google Shape;150;p10"/>
            <p:cNvSpPr/>
            <p:nvPr/>
          </p:nvSpPr>
          <p:spPr>
            <a:xfrm>
              <a:off x="5894475" y="438990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1" name="Google Shape;151;p10"/>
            <p:cNvSpPr/>
            <p:nvPr/>
          </p:nvSpPr>
          <p:spPr>
            <a:xfrm>
              <a:off x="5844879" y="403543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2" name="Google Shape;152;p10"/>
            <p:cNvSpPr/>
            <p:nvPr/>
          </p:nvSpPr>
          <p:spPr>
            <a:xfrm>
              <a:off x="5894475" y="398593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3" name="Google Shape;153;p10"/>
            <p:cNvSpPr/>
            <p:nvPr/>
          </p:nvSpPr>
          <p:spPr>
            <a:xfrm>
              <a:off x="5844879" y="363146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4" name="Google Shape;154;p10"/>
            <p:cNvSpPr/>
            <p:nvPr/>
          </p:nvSpPr>
          <p:spPr>
            <a:xfrm>
              <a:off x="5894475" y="358196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5" name="Google Shape;155;p10"/>
            <p:cNvSpPr/>
            <p:nvPr/>
          </p:nvSpPr>
          <p:spPr>
            <a:xfrm>
              <a:off x="5844879" y="322748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6" name="Google Shape;156;p10"/>
            <p:cNvSpPr/>
            <p:nvPr/>
          </p:nvSpPr>
          <p:spPr>
            <a:xfrm>
              <a:off x="5894475" y="317798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7" name="Google Shape;157;p10"/>
            <p:cNvSpPr/>
            <p:nvPr/>
          </p:nvSpPr>
          <p:spPr>
            <a:xfrm>
              <a:off x="5844879" y="282351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8" name="Google Shape;158;p10"/>
            <p:cNvSpPr/>
            <p:nvPr/>
          </p:nvSpPr>
          <p:spPr>
            <a:xfrm>
              <a:off x="5894475" y="277401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9" name="Google Shape;159;p10"/>
            <p:cNvSpPr/>
            <p:nvPr/>
          </p:nvSpPr>
          <p:spPr>
            <a:xfrm>
              <a:off x="5844879" y="241954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0" name="Google Shape;160;p10"/>
            <p:cNvSpPr/>
            <p:nvPr/>
          </p:nvSpPr>
          <p:spPr>
            <a:xfrm>
              <a:off x="5894475" y="237004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1" name="Google Shape;161;p10"/>
            <p:cNvSpPr/>
            <p:nvPr/>
          </p:nvSpPr>
          <p:spPr>
            <a:xfrm>
              <a:off x="5844879" y="201557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2" name="Google Shape;162;p10"/>
            <p:cNvSpPr/>
            <p:nvPr/>
          </p:nvSpPr>
          <p:spPr>
            <a:xfrm>
              <a:off x="5894475" y="196607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3" name="Google Shape;163;p10"/>
            <p:cNvSpPr/>
            <p:nvPr/>
          </p:nvSpPr>
          <p:spPr>
            <a:xfrm>
              <a:off x="5844879" y="161159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4" name="Google Shape;164;p10"/>
            <p:cNvSpPr/>
            <p:nvPr/>
          </p:nvSpPr>
          <p:spPr>
            <a:xfrm>
              <a:off x="5894475" y="1562100"/>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5" name="Google Shape;165;p10"/>
            <p:cNvSpPr/>
            <p:nvPr/>
          </p:nvSpPr>
          <p:spPr>
            <a:xfrm>
              <a:off x="6249642" y="524735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6" name="Google Shape;166;p10"/>
            <p:cNvSpPr/>
            <p:nvPr/>
          </p:nvSpPr>
          <p:spPr>
            <a:xfrm>
              <a:off x="6299238" y="519785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7" name="Google Shape;167;p10"/>
            <p:cNvSpPr/>
            <p:nvPr/>
          </p:nvSpPr>
          <p:spPr>
            <a:xfrm>
              <a:off x="6249642" y="484337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8" name="Google Shape;168;p10"/>
            <p:cNvSpPr/>
            <p:nvPr/>
          </p:nvSpPr>
          <p:spPr>
            <a:xfrm>
              <a:off x="6299238" y="479387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9" name="Google Shape;169;p10"/>
            <p:cNvSpPr/>
            <p:nvPr/>
          </p:nvSpPr>
          <p:spPr>
            <a:xfrm>
              <a:off x="6249642" y="443940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0" name="Google Shape;170;p10"/>
            <p:cNvSpPr/>
            <p:nvPr/>
          </p:nvSpPr>
          <p:spPr>
            <a:xfrm>
              <a:off x="6299238" y="438990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1" name="Google Shape;171;p10"/>
            <p:cNvSpPr/>
            <p:nvPr/>
          </p:nvSpPr>
          <p:spPr>
            <a:xfrm>
              <a:off x="6249642" y="403543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2" name="Google Shape;172;p10"/>
            <p:cNvSpPr/>
            <p:nvPr/>
          </p:nvSpPr>
          <p:spPr>
            <a:xfrm>
              <a:off x="6299238" y="398593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3" name="Google Shape;173;p10"/>
            <p:cNvSpPr/>
            <p:nvPr/>
          </p:nvSpPr>
          <p:spPr>
            <a:xfrm>
              <a:off x="6249642" y="363146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4" name="Google Shape;174;p10"/>
            <p:cNvSpPr/>
            <p:nvPr/>
          </p:nvSpPr>
          <p:spPr>
            <a:xfrm>
              <a:off x="6299238" y="358196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 name="Google Shape;175;p10"/>
            <p:cNvSpPr/>
            <p:nvPr/>
          </p:nvSpPr>
          <p:spPr>
            <a:xfrm>
              <a:off x="6249642" y="322748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 name="Google Shape;176;p10"/>
            <p:cNvSpPr/>
            <p:nvPr/>
          </p:nvSpPr>
          <p:spPr>
            <a:xfrm>
              <a:off x="6299238" y="317798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 name="Google Shape;177;p10"/>
            <p:cNvSpPr/>
            <p:nvPr/>
          </p:nvSpPr>
          <p:spPr>
            <a:xfrm>
              <a:off x="6249642" y="282351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8" name="Google Shape;178;p10"/>
            <p:cNvSpPr/>
            <p:nvPr/>
          </p:nvSpPr>
          <p:spPr>
            <a:xfrm>
              <a:off x="6299238" y="277401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9" name="Google Shape;179;p10"/>
            <p:cNvSpPr/>
            <p:nvPr/>
          </p:nvSpPr>
          <p:spPr>
            <a:xfrm>
              <a:off x="6249642" y="241954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 name="Google Shape;180;p10"/>
            <p:cNvSpPr/>
            <p:nvPr/>
          </p:nvSpPr>
          <p:spPr>
            <a:xfrm>
              <a:off x="6299238" y="237004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 name="Google Shape;181;p10"/>
            <p:cNvSpPr/>
            <p:nvPr/>
          </p:nvSpPr>
          <p:spPr>
            <a:xfrm>
              <a:off x="6249642" y="201557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 name="Google Shape;182;p10"/>
            <p:cNvSpPr/>
            <p:nvPr/>
          </p:nvSpPr>
          <p:spPr>
            <a:xfrm>
              <a:off x="6299238" y="196607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 name="Google Shape;183;p10"/>
            <p:cNvSpPr/>
            <p:nvPr/>
          </p:nvSpPr>
          <p:spPr>
            <a:xfrm>
              <a:off x="6249642" y="161159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4" name="Google Shape;184;p10"/>
            <p:cNvSpPr/>
            <p:nvPr/>
          </p:nvSpPr>
          <p:spPr>
            <a:xfrm>
              <a:off x="6299238" y="1562100"/>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5" name="Google Shape;185;p10"/>
            <p:cNvSpPr/>
            <p:nvPr/>
          </p:nvSpPr>
          <p:spPr>
            <a:xfrm>
              <a:off x="6654405" y="524735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6" name="Google Shape;186;p10"/>
            <p:cNvSpPr/>
            <p:nvPr/>
          </p:nvSpPr>
          <p:spPr>
            <a:xfrm>
              <a:off x="6704001" y="519785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 name="Google Shape;187;p10"/>
            <p:cNvSpPr/>
            <p:nvPr/>
          </p:nvSpPr>
          <p:spPr>
            <a:xfrm>
              <a:off x="6654405" y="484337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 name="Google Shape;188;p10"/>
            <p:cNvSpPr/>
            <p:nvPr/>
          </p:nvSpPr>
          <p:spPr>
            <a:xfrm>
              <a:off x="6704001" y="479387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 name="Google Shape;189;p10"/>
            <p:cNvSpPr/>
            <p:nvPr/>
          </p:nvSpPr>
          <p:spPr>
            <a:xfrm>
              <a:off x="6654405" y="443940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 name="Google Shape;190;p10"/>
            <p:cNvSpPr/>
            <p:nvPr/>
          </p:nvSpPr>
          <p:spPr>
            <a:xfrm>
              <a:off x="6704001" y="438990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 name="Google Shape;191;p10"/>
            <p:cNvSpPr/>
            <p:nvPr/>
          </p:nvSpPr>
          <p:spPr>
            <a:xfrm>
              <a:off x="6654405" y="403543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 name="Google Shape;192;p10"/>
            <p:cNvSpPr/>
            <p:nvPr/>
          </p:nvSpPr>
          <p:spPr>
            <a:xfrm>
              <a:off x="6704001" y="398593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 name="Google Shape;193;p10"/>
            <p:cNvSpPr/>
            <p:nvPr/>
          </p:nvSpPr>
          <p:spPr>
            <a:xfrm>
              <a:off x="6654405" y="363146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 name="Google Shape;194;p10"/>
            <p:cNvSpPr/>
            <p:nvPr/>
          </p:nvSpPr>
          <p:spPr>
            <a:xfrm>
              <a:off x="6704001" y="358196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 name="Google Shape;195;p10"/>
            <p:cNvSpPr/>
            <p:nvPr/>
          </p:nvSpPr>
          <p:spPr>
            <a:xfrm>
              <a:off x="6654405" y="322748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 name="Google Shape;196;p10"/>
            <p:cNvSpPr/>
            <p:nvPr/>
          </p:nvSpPr>
          <p:spPr>
            <a:xfrm>
              <a:off x="6704001" y="317798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 name="Google Shape;197;p10"/>
            <p:cNvSpPr/>
            <p:nvPr/>
          </p:nvSpPr>
          <p:spPr>
            <a:xfrm>
              <a:off x="6654405" y="282351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 name="Google Shape;198;p10"/>
            <p:cNvSpPr/>
            <p:nvPr/>
          </p:nvSpPr>
          <p:spPr>
            <a:xfrm>
              <a:off x="6704001" y="277401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 name="Google Shape;199;p10"/>
            <p:cNvSpPr/>
            <p:nvPr/>
          </p:nvSpPr>
          <p:spPr>
            <a:xfrm>
              <a:off x="6654405" y="241954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 name="Google Shape;200;p10"/>
            <p:cNvSpPr/>
            <p:nvPr/>
          </p:nvSpPr>
          <p:spPr>
            <a:xfrm>
              <a:off x="6704001" y="237004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1" name="Google Shape;201;p10"/>
            <p:cNvSpPr/>
            <p:nvPr/>
          </p:nvSpPr>
          <p:spPr>
            <a:xfrm>
              <a:off x="6654405" y="201557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2" name="Google Shape;202;p10"/>
            <p:cNvSpPr/>
            <p:nvPr/>
          </p:nvSpPr>
          <p:spPr>
            <a:xfrm>
              <a:off x="6704001" y="196607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3" name="Google Shape;203;p10"/>
            <p:cNvSpPr/>
            <p:nvPr/>
          </p:nvSpPr>
          <p:spPr>
            <a:xfrm>
              <a:off x="6654405" y="161159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 name="Google Shape;204;p10"/>
            <p:cNvSpPr/>
            <p:nvPr/>
          </p:nvSpPr>
          <p:spPr>
            <a:xfrm>
              <a:off x="6704001" y="1562100"/>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 name="Google Shape;205;p10"/>
            <p:cNvSpPr/>
            <p:nvPr/>
          </p:nvSpPr>
          <p:spPr>
            <a:xfrm>
              <a:off x="7059168" y="524735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 name="Google Shape;206;p10"/>
            <p:cNvSpPr/>
            <p:nvPr/>
          </p:nvSpPr>
          <p:spPr>
            <a:xfrm>
              <a:off x="7108764" y="519785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 name="Google Shape;207;p10"/>
            <p:cNvSpPr/>
            <p:nvPr/>
          </p:nvSpPr>
          <p:spPr>
            <a:xfrm>
              <a:off x="7059168" y="484337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 name="Google Shape;208;p10"/>
            <p:cNvSpPr/>
            <p:nvPr/>
          </p:nvSpPr>
          <p:spPr>
            <a:xfrm>
              <a:off x="7108764" y="479387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9" name="Google Shape;209;p10"/>
            <p:cNvSpPr/>
            <p:nvPr/>
          </p:nvSpPr>
          <p:spPr>
            <a:xfrm>
              <a:off x="7059168" y="443940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 name="Google Shape;210;p10"/>
            <p:cNvSpPr/>
            <p:nvPr/>
          </p:nvSpPr>
          <p:spPr>
            <a:xfrm>
              <a:off x="7108764" y="438990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1" name="Google Shape;211;p10"/>
            <p:cNvSpPr/>
            <p:nvPr/>
          </p:nvSpPr>
          <p:spPr>
            <a:xfrm>
              <a:off x="7059168" y="403543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2" name="Google Shape;212;p10"/>
            <p:cNvSpPr/>
            <p:nvPr/>
          </p:nvSpPr>
          <p:spPr>
            <a:xfrm>
              <a:off x="7108764" y="398593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 name="Google Shape;213;p10"/>
            <p:cNvSpPr/>
            <p:nvPr/>
          </p:nvSpPr>
          <p:spPr>
            <a:xfrm>
              <a:off x="7059168" y="363146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4" name="Google Shape;214;p10"/>
            <p:cNvSpPr/>
            <p:nvPr/>
          </p:nvSpPr>
          <p:spPr>
            <a:xfrm>
              <a:off x="7108764" y="358196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5" name="Google Shape;215;p10"/>
            <p:cNvSpPr/>
            <p:nvPr/>
          </p:nvSpPr>
          <p:spPr>
            <a:xfrm>
              <a:off x="7059168" y="322748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6" name="Google Shape;216;p10"/>
            <p:cNvSpPr/>
            <p:nvPr/>
          </p:nvSpPr>
          <p:spPr>
            <a:xfrm>
              <a:off x="7108764" y="317798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 name="Google Shape;217;p10"/>
            <p:cNvSpPr/>
            <p:nvPr/>
          </p:nvSpPr>
          <p:spPr>
            <a:xfrm>
              <a:off x="7059168" y="282351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 name="Google Shape;218;p10"/>
            <p:cNvSpPr/>
            <p:nvPr/>
          </p:nvSpPr>
          <p:spPr>
            <a:xfrm>
              <a:off x="7108764" y="277401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 name="Google Shape;219;p10"/>
            <p:cNvSpPr/>
            <p:nvPr/>
          </p:nvSpPr>
          <p:spPr>
            <a:xfrm>
              <a:off x="7059168" y="241954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 name="Google Shape;220;p10"/>
            <p:cNvSpPr/>
            <p:nvPr/>
          </p:nvSpPr>
          <p:spPr>
            <a:xfrm>
              <a:off x="7108764" y="237004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 name="Google Shape;221;p10"/>
            <p:cNvSpPr/>
            <p:nvPr/>
          </p:nvSpPr>
          <p:spPr>
            <a:xfrm>
              <a:off x="7059168" y="201557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2" name="Google Shape;222;p10"/>
            <p:cNvSpPr/>
            <p:nvPr/>
          </p:nvSpPr>
          <p:spPr>
            <a:xfrm>
              <a:off x="7108764" y="196607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 name="Google Shape;223;p10"/>
            <p:cNvSpPr/>
            <p:nvPr/>
          </p:nvSpPr>
          <p:spPr>
            <a:xfrm>
              <a:off x="7059168" y="161159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 name="Google Shape;224;p10"/>
            <p:cNvSpPr/>
            <p:nvPr/>
          </p:nvSpPr>
          <p:spPr>
            <a:xfrm>
              <a:off x="7108764" y="1562100"/>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 name="Google Shape;225;p10"/>
            <p:cNvSpPr/>
            <p:nvPr/>
          </p:nvSpPr>
          <p:spPr>
            <a:xfrm>
              <a:off x="7463932" y="524735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 name="Google Shape;226;p10"/>
            <p:cNvSpPr/>
            <p:nvPr/>
          </p:nvSpPr>
          <p:spPr>
            <a:xfrm>
              <a:off x="7513527" y="519785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 name="Google Shape;227;p10"/>
            <p:cNvSpPr/>
            <p:nvPr/>
          </p:nvSpPr>
          <p:spPr>
            <a:xfrm>
              <a:off x="7463932" y="484337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8" name="Google Shape;228;p10"/>
            <p:cNvSpPr/>
            <p:nvPr/>
          </p:nvSpPr>
          <p:spPr>
            <a:xfrm>
              <a:off x="7513527" y="479387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9" name="Google Shape;229;p10"/>
            <p:cNvSpPr/>
            <p:nvPr/>
          </p:nvSpPr>
          <p:spPr>
            <a:xfrm>
              <a:off x="7463932" y="443940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0" name="Google Shape;230;p10"/>
            <p:cNvSpPr/>
            <p:nvPr/>
          </p:nvSpPr>
          <p:spPr>
            <a:xfrm>
              <a:off x="7513527" y="438990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1" name="Google Shape;231;p10"/>
            <p:cNvSpPr/>
            <p:nvPr/>
          </p:nvSpPr>
          <p:spPr>
            <a:xfrm>
              <a:off x="7463932" y="403543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2" name="Google Shape;232;p10"/>
            <p:cNvSpPr/>
            <p:nvPr/>
          </p:nvSpPr>
          <p:spPr>
            <a:xfrm>
              <a:off x="7513527" y="398593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3" name="Google Shape;233;p10"/>
            <p:cNvSpPr/>
            <p:nvPr/>
          </p:nvSpPr>
          <p:spPr>
            <a:xfrm>
              <a:off x="7463932" y="363146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4" name="Google Shape;234;p10"/>
            <p:cNvSpPr/>
            <p:nvPr/>
          </p:nvSpPr>
          <p:spPr>
            <a:xfrm>
              <a:off x="7513527" y="358196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5" name="Google Shape;235;p10"/>
            <p:cNvSpPr/>
            <p:nvPr/>
          </p:nvSpPr>
          <p:spPr>
            <a:xfrm>
              <a:off x="7463932" y="322748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 name="Google Shape;236;p10"/>
            <p:cNvSpPr/>
            <p:nvPr/>
          </p:nvSpPr>
          <p:spPr>
            <a:xfrm>
              <a:off x="7513527" y="317798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7" name="Google Shape;237;p10"/>
            <p:cNvSpPr/>
            <p:nvPr/>
          </p:nvSpPr>
          <p:spPr>
            <a:xfrm>
              <a:off x="7463932" y="282351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8" name="Google Shape;238;p10"/>
            <p:cNvSpPr/>
            <p:nvPr/>
          </p:nvSpPr>
          <p:spPr>
            <a:xfrm>
              <a:off x="7513527" y="277401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9" name="Google Shape;239;p10"/>
            <p:cNvSpPr/>
            <p:nvPr/>
          </p:nvSpPr>
          <p:spPr>
            <a:xfrm>
              <a:off x="7463932" y="241954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0" name="Google Shape;240;p10"/>
            <p:cNvSpPr/>
            <p:nvPr/>
          </p:nvSpPr>
          <p:spPr>
            <a:xfrm>
              <a:off x="7513527" y="237004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1" name="Google Shape;241;p10"/>
            <p:cNvSpPr/>
            <p:nvPr/>
          </p:nvSpPr>
          <p:spPr>
            <a:xfrm>
              <a:off x="7463932" y="201557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2" name="Google Shape;242;p10"/>
            <p:cNvSpPr/>
            <p:nvPr/>
          </p:nvSpPr>
          <p:spPr>
            <a:xfrm>
              <a:off x="7513527" y="196607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3" name="Google Shape;243;p10"/>
            <p:cNvSpPr/>
            <p:nvPr/>
          </p:nvSpPr>
          <p:spPr>
            <a:xfrm>
              <a:off x="7463932" y="161159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4" name="Google Shape;244;p10"/>
            <p:cNvSpPr/>
            <p:nvPr/>
          </p:nvSpPr>
          <p:spPr>
            <a:xfrm>
              <a:off x="7513527" y="1562100"/>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 name="Google Shape;245;p10"/>
            <p:cNvSpPr/>
            <p:nvPr/>
          </p:nvSpPr>
          <p:spPr>
            <a:xfrm>
              <a:off x="7868695" y="524735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6" name="Google Shape;246;p10"/>
            <p:cNvSpPr/>
            <p:nvPr/>
          </p:nvSpPr>
          <p:spPr>
            <a:xfrm>
              <a:off x="7918291" y="519785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7" name="Google Shape;247;p10"/>
            <p:cNvSpPr/>
            <p:nvPr/>
          </p:nvSpPr>
          <p:spPr>
            <a:xfrm>
              <a:off x="7868695" y="484337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 name="Google Shape;248;p10"/>
            <p:cNvSpPr/>
            <p:nvPr/>
          </p:nvSpPr>
          <p:spPr>
            <a:xfrm>
              <a:off x="7918291" y="479387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9" name="Google Shape;249;p10"/>
            <p:cNvSpPr/>
            <p:nvPr/>
          </p:nvSpPr>
          <p:spPr>
            <a:xfrm>
              <a:off x="7868695" y="443940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0" name="Google Shape;250;p10"/>
            <p:cNvSpPr/>
            <p:nvPr/>
          </p:nvSpPr>
          <p:spPr>
            <a:xfrm>
              <a:off x="7918291" y="438990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1" name="Google Shape;251;p10"/>
            <p:cNvSpPr/>
            <p:nvPr/>
          </p:nvSpPr>
          <p:spPr>
            <a:xfrm>
              <a:off x="7868695" y="403543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2" name="Google Shape;252;p10"/>
            <p:cNvSpPr/>
            <p:nvPr/>
          </p:nvSpPr>
          <p:spPr>
            <a:xfrm>
              <a:off x="7918291" y="398593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3" name="Google Shape;253;p10"/>
            <p:cNvSpPr/>
            <p:nvPr/>
          </p:nvSpPr>
          <p:spPr>
            <a:xfrm>
              <a:off x="7868695" y="363146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4" name="Google Shape;254;p10"/>
            <p:cNvSpPr/>
            <p:nvPr/>
          </p:nvSpPr>
          <p:spPr>
            <a:xfrm>
              <a:off x="7918291" y="358196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5" name="Google Shape;255;p10"/>
            <p:cNvSpPr/>
            <p:nvPr/>
          </p:nvSpPr>
          <p:spPr>
            <a:xfrm>
              <a:off x="7868695" y="322748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6" name="Google Shape;256;p10"/>
            <p:cNvSpPr/>
            <p:nvPr/>
          </p:nvSpPr>
          <p:spPr>
            <a:xfrm>
              <a:off x="7918291" y="317798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7" name="Google Shape;257;p10"/>
            <p:cNvSpPr/>
            <p:nvPr/>
          </p:nvSpPr>
          <p:spPr>
            <a:xfrm>
              <a:off x="7868695" y="2823516"/>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8" name="Google Shape;258;p10"/>
            <p:cNvSpPr/>
            <p:nvPr/>
          </p:nvSpPr>
          <p:spPr>
            <a:xfrm>
              <a:off x="7918291" y="277401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9" name="Google Shape;259;p10"/>
            <p:cNvSpPr/>
            <p:nvPr/>
          </p:nvSpPr>
          <p:spPr>
            <a:xfrm>
              <a:off x="7868695" y="2419543"/>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 name="Google Shape;260;p10"/>
            <p:cNvSpPr/>
            <p:nvPr/>
          </p:nvSpPr>
          <p:spPr>
            <a:xfrm>
              <a:off x="7918291" y="237004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 name="Google Shape;261;p10"/>
            <p:cNvSpPr/>
            <p:nvPr/>
          </p:nvSpPr>
          <p:spPr>
            <a:xfrm>
              <a:off x="7868695" y="2015571"/>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 name="Google Shape;262;p10"/>
            <p:cNvSpPr/>
            <p:nvPr/>
          </p:nvSpPr>
          <p:spPr>
            <a:xfrm>
              <a:off x="7918291" y="196607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 name="Google Shape;263;p10"/>
            <p:cNvSpPr/>
            <p:nvPr/>
          </p:nvSpPr>
          <p:spPr>
            <a:xfrm>
              <a:off x="7868695" y="1611598"/>
              <a:ext cx="99191" cy="9500"/>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 name="Google Shape;264;p10"/>
            <p:cNvSpPr/>
            <p:nvPr/>
          </p:nvSpPr>
          <p:spPr>
            <a:xfrm>
              <a:off x="7918291" y="1562100"/>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5" name="Google Shape;265;p10"/>
            <p:cNvSpPr/>
            <p:nvPr/>
          </p:nvSpPr>
          <p:spPr>
            <a:xfrm>
              <a:off x="8273458" y="5247351"/>
              <a:ext cx="99096" cy="9500"/>
            </a:xfrm>
            <a:custGeom>
              <a:rect b="b" l="l" r="r" t="t"/>
              <a:pathLst>
                <a:path extrusionOk="0" h="9500" w="99096">
                  <a:moveTo>
                    <a:pt x="0" y="0"/>
                  </a:moveTo>
                  <a:lnTo>
                    <a:pt x="99097"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6" name="Google Shape;266;p10"/>
            <p:cNvSpPr/>
            <p:nvPr/>
          </p:nvSpPr>
          <p:spPr>
            <a:xfrm>
              <a:off x="8323054" y="519785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7" name="Google Shape;267;p10"/>
            <p:cNvSpPr/>
            <p:nvPr/>
          </p:nvSpPr>
          <p:spPr>
            <a:xfrm>
              <a:off x="8273458" y="4843378"/>
              <a:ext cx="99096" cy="9500"/>
            </a:xfrm>
            <a:custGeom>
              <a:rect b="b" l="l" r="r" t="t"/>
              <a:pathLst>
                <a:path extrusionOk="0" h="9500" w="99096">
                  <a:moveTo>
                    <a:pt x="0" y="0"/>
                  </a:moveTo>
                  <a:lnTo>
                    <a:pt x="99097"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8" name="Google Shape;268;p10"/>
            <p:cNvSpPr/>
            <p:nvPr/>
          </p:nvSpPr>
          <p:spPr>
            <a:xfrm>
              <a:off x="8323054" y="479387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9" name="Google Shape;269;p10"/>
            <p:cNvSpPr/>
            <p:nvPr/>
          </p:nvSpPr>
          <p:spPr>
            <a:xfrm>
              <a:off x="8273458" y="4439406"/>
              <a:ext cx="99096" cy="9500"/>
            </a:xfrm>
            <a:custGeom>
              <a:rect b="b" l="l" r="r" t="t"/>
              <a:pathLst>
                <a:path extrusionOk="0" h="9500" w="99096">
                  <a:moveTo>
                    <a:pt x="0" y="0"/>
                  </a:moveTo>
                  <a:lnTo>
                    <a:pt x="99097"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0" name="Google Shape;270;p10"/>
            <p:cNvSpPr/>
            <p:nvPr/>
          </p:nvSpPr>
          <p:spPr>
            <a:xfrm>
              <a:off x="8323054" y="438990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1" name="Google Shape;271;p10"/>
            <p:cNvSpPr/>
            <p:nvPr/>
          </p:nvSpPr>
          <p:spPr>
            <a:xfrm>
              <a:off x="8273458" y="4035433"/>
              <a:ext cx="99096" cy="9500"/>
            </a:xfrm>
            <a:custGeom>
              <a:rect b="b" l="l" r="r" t="t"/>
              <a:pathLst>
                <a:path extrusionOk="0" h="9500" w="99096">
                  <a:moveTo>
                    <a:pt x="0" y="0"/>
                  </a:moveTo>
                  <a:lnTo>
                    <a:pt x="99097"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2" name="Google Shape;272;p10"/>
            <p:cNvSpPr/>
            <p:nvPr/>
          </p:nvSpPr>
          <p:spPr>
            <a:xfrm>
              <a:off x="8323054" y="398593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3" name="Google Shape;273;p10"/>
            <p:cNvSpPr/>
            <p:nvPr/>
          </p:nvSpPr>
          <p:spPr>
            <a:xfrm>
              <a:off x="8273458" y="3631461"/>
              <a:ext cx="99096" cy="9500"/>
            </a:xfrm>
            <a:custGeom>
              <a:rect b="b" l="l" r="r" t="t"/>
              <a:pathLst>
                <a:path extrusionOk="0" h="9500" w="99096">
                  <a:moveTo>
                    <a:pt x="0" y="0"/>
                  </a:moveTo>
                  <a:lnTo>
                    <a:pt x="99097"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4" name="Google Shape;274;p10"/>
            <p:cNvSpPr/>
            <p:nvPr/>
          </p:nvSpPr>
          <p:spPr>
            <a:xfrm>
              <a:off x="8323054" y="358196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5" name="Google Shape;275;p10"/>
            <p:cNvSpPr/>
            <p:nvPr/>
          </p:nvSpPr>
          <p:spPr>
            <a:xfrm>
              <a:off x="8273458" y="3227488"/>
              <a:ext cx="99096" cy="9500"/>
            </a:xfrm>
            <a:custGeom>
              <a:rect b="b" l="l" r="r" t="t"/>
              <a:pathLst>
                <a:path extrusionOk="0" h="9500" w="99096">
                  <a:moveTo>
                    <a:pt x="0" y="0"/>
                  </a:moveTo>
                  <a:lnTo>
                    <a:pt x="99097"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6" name="Google Shape;276;p10"/>
            <p:cNvSpPr/>
            <p:nvPr/>
          </p:nvSpPr>
          <p:spPr>
            <a:xfrm>
              <a:off x="8323054" y="317798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7" name="Google Shape;277;p10"/>
            <p:cNvSpPr/>
            <p:nvPr/>
          </p:nvSpPr>
          <p:spPr>
            <a:xfrm>
              <a:off x="8273458" y="2823516"/>
              <a:ext cx="99096" cy="9500"/>
            </a:xfrm>
            <a:custGeom>
              <a:rect b="b" l="l" r="r" t="t"/>
              <a:pathLst>
                <a:path extrusionOk="0" h="9500" w="99096">
                  <a:moveTo>
                    <a:pt x="0" y="0"/>
                  </a:moveTo>
                  <a:lnTo>
                    <a:pt x="99097"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8" name="Google Shape;278;p10"/>
            <p:cNvSpPr/>
            <p:nvPr/>
          </p:nvSpPr>
          <p:spPr>
            <a:xfrm>
              <a:off x="8323054" y="277401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9" name="Google Shape;279;p10"/>
            <p:cNvSpPr/>
            <p:nvPr/>
          </p:nvSpPr>
          <p:spPr>
            <a:xfrm>
              <a:off x="8273458" y="2419543"/>
              <a:ext cx="99096" cy="9500"/>
            </a:xfrm>
            <a:custGeom>
              <a:rect b="b" l="l" r="r" t="t"/>
              <a:pathLst>
                <a:path extrusionOk="0" h="9500" w="99096">
                  <a:moveTo>
                    <a:pt x="0" y="0"/>
                  </a:moveTo>
                  <a:lnTo>
                    <a:pt x="99097"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0" name="Google Shape;280;p10"/>
            <p:cNvSpPr/>
            <p:nvPr/>
          </p:nvSpPr>
          <p:spPr>
            <a:xfrm>
              <a:off x="8323054" y="237004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 name="Google Shape;281;p10"/>
            <p:cNvSpPr/>
            <p:nvPr/>
          </p:nvSpPr>
          <p:spPr>
            <a:xfrm>
              <a:off x="8273458" y="2015571"/>
              <a:ext cx="99096" cy="9500"/>
            </a:xfrm>
            <a:custGeom>
              <a:rect b="b" l="l" r="r" t="t"/>
              <a:pathLst>
                <a:path extrusionOk="0" h="9500" w="99096">
                  <a:moveTo>
                    <a:pt x="0" y="0"/>
                  </a:moveTo>
                  <a:lnTo>
                    <a:pt x="99097"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 name="Google Shape;282;p10"/>
            <p:cNvSpPr/>
            <p:nvPr/>
          </p:nvSpPr>
          <p:spPr>
            <a:xfrm>
              <a:off x="8323054" y="196607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 name="Google Shape;283;p10"/>
            <p:cNvSpPr/>
            <p:nvPr/>
          </p:nvSpPr>
          <p:spPr>
            <a:xfrm>
              <a:off x="8273458" y="1611598"/>
              <a:ext cx="99096" cy="9500"/>
            </a:xfrm>
            <a:custGeom>
              <a:rect b="b" l="l" r="r" t="t"/>
              <a:pathLst>
                <a:path extrusionOk="0" h="9500" w="99096">
                  <a:moveTo>
                    <a:pt x="0" y="0"/>
                  </a:moveTo>
                  <a:lnTo>
                    <a:pt x="99097"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 name="Google Shape;284;p10"/>
            <p:cNvSpPr/>
            <p:nvPr/>
          </p:nvSpPr>
          <p:spPr>
            <a:xfrm>
              <a:off x="8323054" y="1562100"/>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 name="Google Shape;285;p10"/>
            <p:cNvSpPr/>
            <p:nvPr/>
          </p:nvSpPr>
          <p:spPr>
            <a:xfrm>
              <a:off x="8678221" y="5247351"/>
              <a:ext cx="99096" cy="9500"/>
            </a:xfrm>
            <a:custGeom>
              <a:rect b="b" l="l" r="r" t="t"/>
              <a:pathLst>
                <a:path extrusionOk="0" h="9500" w="99096">
                  <a:moveTo>
                    <a:pt x="0" y="0"/>
                  </a:moveTo>
                  <a:lnTo>
                    <a:pt x="99096"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 name="Google Shape;286;p10"/>
            <p:cNvSpPr/>
            <p:nvPr/>
          </p:nvSpPr>
          <p:spPr>
            <a:xfrm>
              <a:off x="8727817" y="519785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 name="Google Shape;287;p10"/>
            <p:cNvSpPr/>
            <p:nvPr/>
          </p:nvSpPr>
          <p:spPr>
            <a:xfrm>
              <a:off x="8678221" y="4843378"/>
              <a:ext cx="99096" cy="9500"/>
            </a:xfrm>
            <a:custGeom>
              <a:rect b="b" l="l" r="r" t="t"/>
              <a:pathLst>
                <a:path extrusionOk="0" h="9500" w="99096">
                  <a:moveTo>
                    <a:pt x="0" y="0"/>
                  </a:moveTo>
                  <a:lnTo>
                    <a:pt x="99096"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 name="Google Shape;288;p10"/>
            <p:cNvSpPr/>
            <p:nvPr/>
          </p:nvSpPr>
          <p:spPr>
            <a:xfrm>
              <a:off x="8727817" y="479387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 name="Google Shape;289;p10"/>
            <p:cNvSpPr/>
            <p:nvPr/>
          </p:nvSpPr>
          <p:spPr>
            <a:xfrm>
              <a:off x="8678221" y="4439406"/>
              <a:ext cx="99096" cy="9500"/>
            </a:xfrm>
            <a:custGeom>
              <a:rect b="b" l="l" r="r" t="t"/>
              <a:pathLst>
                <a:path extrusionOk="0" h="9500" w="99096">
                  <a:moveTo>
                    <a:pt x="0" y="0"/>
                  </a:moveTo>
                  <a:lnTo>
                    <a:pt x="99096"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 name="Google Shape;290;p10"/>
            <p:cNvSpPr/>
            <p:nvPr/>
          </p:nvSpPr>
          <p:spPr>
            <a:xfrm>
              <a:off x="8727817" y="438990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 name="Google Shape;291;p10"/>
            <p:cNvSpPr/>
            <p:nvPr/>
          </p:nvSpPr>
          <p:spPr>
            <a:xfrm>
              <a:off x="8678221" y="4035433"/>
              <a:ext cx="99096" cy="9500"/>
            </a:xfrm>
            <a:custGeom>
              <a:rect b="b" l="l" r="r" t="t"/>
              <a:pathLst>
                <a:path extrusionOk="0" h="9500" w="99096">
                  <a:moveTo>
                    <a:pt x="0" y="0"/>
                  </a:moveTo>
                  <a:lnTo>
                    <a:pt x="99096"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 name="Google Shape;292;p10"/>
            <p:cNvSpPr/>
            <p:nvPr/>
          </p:nvSpPr>
          <p:spPr>
            <a:xfrm>
              <a:off x="8727817" y="398593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 name="Google Shape;293;p10"/>
            <p:cNvSpPr/>
            <p:nvPr/>
          </p:nvSpPr>
          <p:spPr>
            <a:xfrm>
              <a:off x="8678221" y="3631461"/>
              <a:ext cx="99096" cy="9500"/>
            </a:xfrm>
            <a:custGeom>
              <a:rect b="b" l="l" r="r" t="t"/>
              <a:pathLst>
                <a:path extrusionOk="0" h="9500" w="99096">
                  <a:moveTo>
                    <a:pt x="0" y="0"/>
                  </a:moveTo>
                  <a:lnTo>
                    <a:pt x="99096"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 name="Google Shape;294;p10"/>
            <p:cNvSpPr/>
            <p:nvPr/>
          </p:nvSpPr>
          <p:spPr>
            <a:xfrm>
              <a:off x="8727817" y="358196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 name="Google Shape;295;p10"/>
            <p:cNvSpPr/>
            <p:nvPr/>
          </p:nvSpPr>
          <p:spPr>
            <a:xfrm>
              <a:off x="8678221" y="3227488"/>
              <a:ext cx="99096" cy="9500"/>
            </a:xfrm>
            <a:custGeom>
              <a:rect b="b" l="l" r="r" t="t"/>
              <a:pathLst>
                <a:path extrusionOk="0" h="9500" w="99096">
                  <a:moveTo>
                    <a:pt x="0" y="0"/>
                  </a:moveTo>
                  <a:lnTo>
                    <a:pt x="99096"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 name="Google Shape;296;p10"/>
            <p:cNvSpPr/>
            <p:nvPr/>
          </p:nvSpPr>
          <p:spPr>
            <a:xfrm>
              <a:off x="8727817" y="3177989"/>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7" name="Google Shape;297;p10"/>
            <p:cNvSpPr/>
            <p:nvPr/>
          </p:nvSpPr>
          <p:spPr>
            <a:xfrm>
              <a:off x="8678221" y="2823516"/>
              <a:ext cx="99096" cy="9500"/>
            </a:xfrm>
            <a:custGeom>
              <a:rect b="b" l="l" r="r" t="t"/>
              <a:pathLst>
                <a:path extrusionOk="0" h="9500" w="99096">
                  <a:moveTo>
                    <a:pt x="0" y="0"/>
                  </a:moveTo>
                  <a:lnTo>
                    <a:pt x="99096"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8" name="Google Shape;298;p10"/>
            <p:cNvSpPr/>
            <p:nvPr/>
          </p:nvSpPr>
          <p:spPr>
            <a:xfrm>
              <a:off x="8727817" y="2774017"/>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9" name="Google Shape;299;p10"/>
            <p:cNvSpPr/>
            <p:nvPr/>
          </p:nvSpPr>
          <p:spPr>
            <a:xfrm>
              <a:off x="8678221" y="2419543"/>
              <a:ext cx="99096" cy="9500"/>
            </a:xfrm>
            <a:custGeom>
              <a:rect b="b" l="l" r="r" t="t"/>
              <a:pathLst>
                <a:path extrusionOk="0" h="9500" w="99096">
                  <a:moveTo>
                    <a:pt x="0" y="0"/>
                  </a:moveTo>
                  <a:lnTo>
                    <a:pt x="99096"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0" name="Google Shape;300;p10"/>
            <p:cNvSpPr/>
            <p:nvPr/>
          </p:nvSpPr>
          <p:spPr>
            <a:xfrm>
              <a:off x="8727817" y="2370044"/>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1" name="Google Shape;301;p10"/>
            <p:cNvSpPr/>
            <p:nvPr/>
          </p:nvSpPr>
          <p:spPr>
            <a:xfrm>
              <a:off x="8678221" y="2015571"/>
              <a:ext cx="99096" cy="9500"/>
            </a:xfrm>
            <a:custGeom>
              <a:rect b="b" l="l" r="r" t="t"/>
              <a:pathLst>
                <a:path extrusionOk="0" h="9500" w="99096">
                  <a:moveTo>
                    <a:pt x="0" y="0"/>
                  </a:moveTo>
                  <a:lnTo>
                    <a:pt x="99096"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2" name="Google Shape;302;p10"/>
            <p:cNvSpPr/>
            <p:nvPr/>
          </p:nvSpPr>
          <p:spPr>
            <a:xfrm>
              <a:off x="8727817" y="1966072"/>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3" name="Google Shape;303;p10"/>
            <p:cNvSpPr/>
            <p:nvPr/>
          </p:nvSpPr>
          <p:spPr>
            <a:xfrm>
              <a:off x="8678221" y="1611598"/>
              <a:ext cx="99096" cy="9500"/>
            </a:xfrm>
            <a:custGeom>
              <a:rect b="b" l="l" r="r" t="t"/>
              <a:pathLst>
                <a:path extrusionOk="0" h="9500" w="99096">
                  <a:moveTo>
                    <a:pt x="0" y="0"/>
                  </a:moveTo>
                  <a:lnTo>
                    <a:pt x="99096"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4" name="Google Shape;304;p10"/>
            <p:cNvSpPr/>
            <p:nvPr/>
          </p:nvSpPr>
          <p:spPr>
            <a:xfrm>
              <a:off x="8727817" y="1562100"/>
              <a:ext cx="9519" cy="98997"/>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05" name="Google Shape;305;p10"/>
          <p:cNvSpPr/>
          <p:nvPr/>
        </p:nvSpPr>
        <p:spPr>
          <a:xfrm>
            <a:off x="7943242" y="4614854"/>
            <a:ext cx="774000" cy="77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6" name="Google Shape;306;p10"/>
          <p:cNvSpPr/>
          <p:nvPr/>
        </p:nvSpPr>
        <p:spPr>
          <a:xfrm>
            <a:off x="8717242" y="3840854"/>
            <a:ext cx="774000" cy="77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7" name="Google Shape;307;p10"/>
          <p:cNvSpPr/>
          <p:nvPr/>
        </p:nvSpPr>
        <p:spPr>
          <a:xfrm>
            <a:off x="7169242" y="3841456"/>
            <a:ext cx="774000" cy="154739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8" name="Google Shape;308;p10"/>
          <p:cNvSpPr/>
          <p:nvPr/>
        </p:nvSpPr>
        <p:spPr>
          <a:xfrm>
            <a:off x="7943242" y="3066854"/>
            <a:ext cx="774000" cy="77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09" name="Google Shape;309;p10"/>
          <p:cNvGrpSpPr/>
          <p:nvPr/>
        </p:nvGrpSpPr>
        <p:grpSpPr>
          <a:xfrm>
            <a:off x="855884" y="6202459"/>
            <a:ext cx="568800" cy="665480"/>
            <a:chOff x="1211580" y="5257800"/>
            <a:chExt cx="568233" cy="1623060"/>
          </a:xfrm>
        </p:grpSpPr>
        <p:cxnSp>
          <p:nvCxnSpPr>
            <p:cNvPr id="310" name="Google Shape;310;p10"/>
            <p:cNvCxnSpPr/>
            <p:nvPr/>
          </p:nvCxnSpPr>
          <p:spPr>
            <a:xfrm>
              <a:off x="1211580" y="5257800"/>
              <a:ext cx="0" cy="1623060"/>
            </a:xfrm>
            <a:prstGeom prst="straightConnector1">
              <a:avLst/>
            </a:prstGeom>
            <a:noFill/>
            <a:ln cap="flat" cmpd="sng" w="12700">
              <a:solidFill>
                <a:schemeClr val="accent2"/>
              </a:solidFill>
              <a:prstDash val="solid"/>
              <a:miter lim="800000"/>
              <a:headEnd len="sm" w="sm" type="none"/>
              <a:tailEnd len="sm" w="sm" type="none"/>
            </a:ln>
          </p:spPr>
        </p:cxnSp>
        <p:cxnSp>
          <p:nvCxnSpPr>
            <p:cNvPr id="311" name="Google Shape;311;p10"/>
            <p:cNvCxnSpPr/>
            <p:nvPr/>
          </p:nvCxnSpPr>
          <p:spPr>
            <a:xfrm>
              <a:off x="1352005" y="5257800"/>
              <a:ext cx="0" cy="1623060"/>
            </a:xfrm>
            <a:prstGeom prst="straightConnector1">
              <a:avLst/>
            </a:prstGeom>
            <a:noFill/>
            <a:ln cap="flat" cmpd="sng" w="12700">
              <a:solidFill>
                <a:schemeClr val="accent2"/>
              </a:solidFill>
              <a:prstDash val="solid"/>
              <a:miter lim="800000"/>
              <a:headEnd len="sm" w="sm" type="none"/>
              <a:tailEnd len="sm" w="sm" type="none"/>
            </a:ln>
          </p:spPr>
        </p:cxnSp>
        <p:cxnSp>
          <p:nvCxnSpPr>
            <p:cNvPr id="312" name="Google Shape;312;p10"/>
            <p:cNvCxnSpPr/>
            <p:nvPr/>
          </p:nvCxnSpPr>
          <p:spPr>
            <a:xfrm>
              <a:off x="1498963" y="5257800"/>
              <a:ext cx="0" cy="1623060"/>
            </a:xfrm>
            <a:prstGeom prst="straightConnector1">
              <a:avLst/>
            </a:prstGeom>
            <a:noFill/>
            <a:ln cap="flat" cmpd="sng" w="12700">
              <a:solidFill>
                <a:schemeClr val="accent2"/>
              </a:solidFill>
              <a:prstDash val="solid"/>
              <a:miter lim="800000"/>
              <a:headEnd len="sm" w="sm" type="none"/>
              <a:tailEnd len="sm" w="sm" type="none"/>
            </a:ln>
          </p:spPr>
        </p:cxnSp>
        <p:cxnSp>
          <p:nvCxnSpPr>
            <p:cNvPr id="313" name="Google Shape;313;p10"/>
            <p:cNvCxnSpPr/>
            <p:nvPr/>
          </p:nvCxnSpPr>
          <p:spPr>
            <a:xfrm>
              <a:off x="1639388" y="5257800"/>
              <a:ext cx="0" cy="1623060"/>
            </a:xfrm>
            <a:prstGeom prst="straightConnector1">
              <a:avLst/>
            </a:prstGeom>
            <a:noFill/>
            <a:ln cap="flat" cmpd="sng" w="12700">
              <a:solidFill>
                <a:schemeClr val="accent2"/>
              </a:solidFill>
              <a:prstDash val="solid"/>
              <a:miter lim="800000"/>
              <a:headEnd len="sm" w="sm" type="none"/>
              <a:tailEnd len="sm" w="sm" type="none"/>
            </a:ln>
          </p:spPr>
        </p:cxnSp>
        <p:cxnSp>
          <p:nvCxnSpPr>
            <p:cNvPr id="314" name="Google Shape;314;p10"/>
            <p:cNvCxnSpPr/>
            <p:nvPr/>
          </p:nvCxnSpPr>
          <p:spPr>
            <a:xfrm>
              <a:off x="1779813" y="5257800"/>
              <a:ext cx="0" cy="1623060"/>
            </a:xfrm>
            <a:prstGeom prst="straightConnector1">
              <a:avLst/>
            </a:prstGeom>
            <a:noFill/>
            <a:ln cap="flat" cmpd="sng" w="12700">
              <a:solidFill>
                <a:schemeClr val="accent2"/>
              </a:solidFill>
              <a:prstDash val="solid"/>
              <a:miter lim="800000"/>
              <a:headEnd len="sm" w="sm" type="none"/>
              <a:tailEnd len="sm" w="sm" type="none"/>
            </a:ln>
          </p:spPr>
        </p:cxnSp>
      </p:grpSp>
      <p:grpSp>
        <p:nvGrpSpPr>
          <p:cNvPr id="315" name="Google Shape;315;p10"/>
          <p:cNvGrpSpPr/>
          <p:nvPr/>
        </p:nvGrpSpPr>
        <p:grpSpPr>
          <a:xfrm>
            <a:off x="9764800" y="3830313"/>
            <a:ext cx="1196832" cy="3246345"/>
            <a:chOff x="10162921" y="4031871"/>
            <a:chExt cx="568233" cy="1623060"/>
          </a:xfrm>
        </p:grpSpPr>
        <p:cxnSp>
          <p:nvCxnSpPr>
            <p:cNvPr id="316" name="Google Shape;316;p10"/>
            <p:cNvCxnSpPr/>
            <p:nvPr/>
          </p:nvCxnSpPr>
          <p:spPr>
            <a:xfrm>
              <a:off x="10162921" y="4031871"/>
              <a:ext cx="0" cy="1623060"/>
            </a:xfrm>
            <a:prstGeom prst="straightConnector1">
              <a:avLst/>
            </a:prstGeom>
            <a:noFill/>
            <a:ln cap="flat" cmpd="sng" w="12700">
              <a:solidFill>
                <a:schemeClr val="accent4"/>
              </a:solidFill>
              <a:prstDash val="solid"/>
              <a:miter lim="800000"/>
              <a:headEnd len="sm" w="sm" type="none"/>
              <a:tailEnd len="sm" w="sm" type="none"/>
            </a:ln>
          </p:spPr>
        </p:cxnSp>
        <p:cxnSp>
          <p:nvCxnSpPr>
            <p:cNvPr id="317" name="Google Shape;317;p10"/>
            <p:cNvCxnSpPr/>
            <p:nvPr/>
          </p:nvCxnSpPr>
          <p:spPr>
            <a:xfrm>
              <a:off x="10303346" y="4031871"/>
              <a:ext cx="0" cy="1623060"/>
            </a:xfrm>
            <a:prstGeom prst="straightConnector1">
              <a:avLst/>
            </a:prstGeom>
            <a:noFill/>
            <a:ln cap="flat" cmpd="sng" w="12700">
              <a:solidFill>
                <a:schemeClr val="accent4"/>
              </a:solidFill>
              <a:prstDash val="solid"/>
              <a:miter lim="800000"/>
              <a:headEnd len="sm" w="sm" type="none"/>
              <a:tailEnd len="sm" w="sm" type="none"/>
            </a:ln>
          </p:spPr>
        </p:cxnSp>
        <p:cxnSp>
          <p:nvCxnSpPr>
            <p:cNvPr id="318" name="Google Shape;318;p10"/>
            <p:cNvCxnSpPr/>
            <p:nvPr/>
          </p:nvCxnSpPr>
          <p:spPr>
            <a:xfrm>
              <a:off x="10450304" y="4031871"/>
              <a:ext cx="0" cy="1623060"/>
            </a:xfrm>
            <a:prstGeom prst="straightConnector1">
              <a:avLst/>
            </a:prstGeom>
            <a:noFill/>
            <a:ln cap="flat" cmpd="sng" w="12700">
              <a:solidFill>
                <a:schemeClr val="accent4"/>
              </a:solidFill>
              <a:prstDash val="solid"/>
              <a:miter lim="800000"/>
              <a:headEnd len="sm" w="sm" type="none"/>
              <a:tailEnd len="sm" w="sm" type="none"/>
            </a:ln>
          </p:spPr>
        </p:cxnSp>
        <p:cxnSp>
          <p:nvCxnSpPr>
            <p:cNvPr id="319" name="Google Shape;319;p10"/>
            <p:cNvCxnSpPr/>
            <p:nvPr/>
          </p:nvCxnSpPr>
          <p:spPr>
            <a:xfrm>
              <a:off x="10590729" y="4031871"/>
              <a:ext cx="0" cy="1623060"/>
            </a:xfrm>
            <a:prstGeom prst="straightConnector1">
              <a:avLst/>
            </a:prstGeom>
            <a:noFill/>
            <a:ln cap="flat" cmpd="sng" w="12700">
              <a:solidFill>
                <a:schemeClr val="accent4"/>
              </a:solidFill>
              <a:prstDash val="solid"/>
              <a:miter lim="800000"/>
              <a:headEnd len="sm" w="sm" type="none"/>
              <a:tailEnd len="sm" w="sm" type="none"/>
            </a:ln>
          </p:spPr>
        </p:cxnSp>
        <p:cxnSp>
          <p:nvCxnSpPr>
            <p:cNvPr id="320" name="Google Shape;320;p10"/>
            <p:cNvCxnSpPr/>
            <p:nvPr/>
          </p:nvCxnSpPr>
          <p:spPr>
            <a:xfrm>
              <a:off x="10731154" y="4031871"/>
              <a:ext cx="0" cy="1623060"/>
            </a:xfrm>
            <a:prstGeom prst="straightConnector1">
              <a:avLst/>
            </a:prstGeom>
            <a:noFill/>
            <a:ln cap="flat" cmpd="sng" w="12700">
              <a:solidFill>
                <a:schemeClr val="accent4"/>
              </a:solidFill>
              <a:prstDash val="solid"/>
              <a:miter lim="800000"/>
              <a:headEnd len="sm" w="sm" type="none"/>
              <a:tailEnd len="sm" w="sm" type="none"/>
            </a:ln>
          </p:spPr>
        </p:cxnSp>
      </p:grpSp>
      <p:sp>
        <p:nvSpPr>
          <p:cNvPr id="321" name="Google Shape;321;p10"/>
          <p:cNvSpPr/>
          <p:nvPr/>
        </p:nvSpPr>
        <p:spPr>
          <a:xfrm>
            <a:off x="10961632" y="-256505"/>
            <a:ext cx="1196832" cy="4093961"/>
          </a:xfrm>
          <a:custGeom>
            <a:rect b="b" l="l" r="r" t="t"/>
            <a:pathLst>
              <a:path extrusionOk="0" h="4093961" w="1196832">
                <a:moveTo>
                  <a:pt x="1196285" y="4093699"/>
                </a:moveTo>
                <a:lnTo>
                  <a:pt x="1196285" y="-262"/>
                </a:lnTo>
                <a:moveTo>
                  <a:pt x="1136385" y="4093699"/>
                </a:moveTo>
                <a:lnTo>
                  <a:pt x="1136385" y="-262"/>
                </a:lnTo>
                <a:moveTo>
                  <a:pt x="1076614" y="4093699"/>
                </a:moveTo>
                <a:lnTo>
                  <a:pt x="1076614" y="-262"/>
                </a:lnTo>
                <a:moveTo>
                  <a:pt x="1016714" y="4093699"/>
                </a:moveTo>
                <a:lnTo>
                  <a:pt x="1016714" y="-262"/>
                </a:lnTo>
                <a:moveTo>
                  <a:pt x="956944" y="4093699"/>
                </a:moveTo>
                <a:lnTo>
                  <a:pt x="956944" y="-262"/>
                </a:lnTo>
                <a:moveTo>
                  <a:pt x="897044" y="4093699"/>
                </a:moveTo>
                <a:lnTo>
                  <a:pt x="897044" y="-262"/>
                </a:lnTo>
                <a:moveTo>
                  <a:pt x="837274" y="4093699"/>
                </a:moveTo>
                <a:lnTo>
                  <a:pt x="837274" y="-262"/>
                </a:lnTo>
                <a:moveTo>
                  <a:pt x="777374" y="4093699"/>
                </a:moveTo>
                <a:lnTo>
                  <a:pt x="777374" y="-262"/>
                </a:lnTo>
                <a:moveTo>
                  <a:pt x="717602" y="4093699"/>
                </a:moveTo>
                <a:lnTo>
                  <a:pt x="717602" y="-262"/>
                </a:lnTo>
                <a:moveTo>
                  <a:pt x="657832" y="4093699"/>
                </a:moveTo>
                <a:lnTo>
                  <a:pt x="657832" y="-262"/>
                </a:lnTo>
                <a:moveTo>
                  <a:pt x="597932" y="4093699"/>
                </a:moveTo>
                <a:lnTo>
                  <a:pt x="597932" y="-262"/>
                </a:lnTo>
                <a:moveTo>
                  <a:pt x="538162" y="4093699"/>
                </a:moveTo>
                <a:lnTo>
                  <a:pt x="538162" y="-262"/>
                </a:lnTo>
                <a:moveTo>
                  <a:pt x="478262" y="4093699"/>
                </a:moveTo>
                <a:lnTo>
                  <a:pt x="478262" y="-262"/>
                </a:lnTo>
                <a:moveTo>
                  <a:pt x="419134" y="4093699"/>
                </a:moveTo>
                <a:lnTo>
                  <a:pt x="419134" y="-262"/>
                </a:lnTo>
                <a:moveTo>
                  <a:pt x="359235" y="4093699"/>
                </a:moveTo>
                <a:lnTo>
                  <a:pt x="359235" y="-262"/>
                </a:lnTo>
                <a:moveTo>
                  <a:pt x="299464" y="4093699"/>
                </a:moveTo>
                <a:lnTo>
                  <a:pt x="299464" y="-262"/>
                </a:lnTo>
                <a:moveTo>
                  <a:pt x="239179" y="4093699"/>
                </a:moveTo>
                <a:lnTo>
                  <a:pt x="239179" y="-262"/>
                </a:lnTo>
                <a:moveTo>
                  <a:pt x="179279" y="4093699"/>
                </a:moveTo>
                <a:lnTo>
                  <a:pt x="179279" y="-262"/>
                </a:lnTo>
                <a:moveTo>
                  <a:pt x="119508" y="4093699"/>
                </a:moveTo>
                <a:lnTo>
                  <a:pt x="119508" y="-262"/>
                </a:lnTo>
                <a:moveTo>
                  <a:pt x="59223" y="4093699"/>
                </a:moveTo>
                <a:lnTo>
                  <a:pt x="59223" y="-262"/>
                </a:lnTo>
                <a:moveTo>
                  <a:pt x="-548" y="4093699"/>
                </a:moveTo>
                <a:lnTo>
                  <a:pt x="-548" y="-262"/>
                </a:lnTo>
              </a:path>
            </a:pathLst>
          </a:custGeom>
          <a:noFill/>
          <a:ln cap="flat" cmpd="sng" w="9525">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2" name="Google Shape;322;p10"/>
          <p:cNvSpPr/>
          <p:nvPr/>
        </p:nvSpPr>
        <p:spPr>
          <a:xfrm>
            <a:off x="7943242" y="3840854"/>
            <a:ext cx="774000" cy="77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3" name="Google Shape;323;p10"/>
          <p:cNvPicPr preferRelativeResize="0"/>
          <p:nvPr/>
        </p:nvPicPr>
        <p:blipFill rotWithShape="1">
          <a:blip r:embed="rId2">
            <a:alphaModFix/>
          </a:blip>
          <a:srcRect b="29936" l="5047" r="4179" t="34896"/>
          <a:stretch/>
        </p:blipFill>
        <p:spPr>
          <a:xfrm>
            <a:off x="763111" y="741379"/>
            <a:ext cx="2087880" cy="57228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1342" name="Shape 1342"/>
        <p:cNvGrpSpPr/>
        <p:nvPr/>
      </p:nvGrpSpPr>
      <p:grpSpPr>
        <a:xfrm>
          <a:off x="0" y="0"/>
          <a:ext cx="0" cy="0"/>
          <a:chOff x="0" y="0"/>
          <a:chExt cx="0" cy="0"/>
        </a:xfrm>
      </p:grpSpPr>
      <p:sp>
        <p:nvSpPr>
          <p:cNvPr id="1343" name="Google Shape;1343;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4" name="Google Shape;1344;p19"/>
          <p:cNvSpPr/>
          <p:nvPr>
            <p:ph idx="2" type="pic"/>
          </p:nvPr>
        </p:nvSpPr>
        <p:spPr>
          <a:xfrm>
            <a:off x="5183188" y="987425"/>
            <a:ext cx="6172200" cy="4873625"/>
          </a:xfrm>
          <a:prstGeom prst="rect">
            <a:avLst/>
          </a:prstGeom>
          <a:noFill/>
          <a:ln>
            <a:noFill/>
          </a:ln>
        </p:spPr>
      </p:sp>
      <p:sp>
        <p:nvSpPr>
          <p:cNvPr id="1345" name="Google Shape;1345;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Font typeface="Georgia"/>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46" name="Google Shape;1346;p19"/>
          <p:cNvSpPr txBox="1"/>
          <p:nvPr>
            <p:ph idx="10" type="dt"/>
          </p:nvPr>
        </p:nvSpPr>
        <p:spPr>
          <a:xfrm>
            <a:off x="143256" y="6498971"/>
            <a:ext cx="2743200" cy="246888"/>
          </a:xfrm>
          <a:prstGeom prst="rect">
            <a:avLst/>
          </a:prstGeom>
          <a:noFill/>
          <a:ln>
            <a:noFill/>
          </a:ln>
        </p:spPr>
        <p:txBody>
          <a:bodyPr anchorCtr="0" anchor="ctr" bIns="36000" lIns="36000" spcFirstLastPara="1" rIns="36000" wrap="square" tIns="36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7" name="Google Shape;1347;p19"/>
          <p:cNvSpPr txBox="1"/>
          <p:nvPr>
            <p:ph idx="11" type="ftr"/>
          </p:nvPr>
        </p:nvSpPr>
        <p:spPr>
          <a:xfrm>
            <a:off x="4038600" y="6486779"/>
            <a:ext cx="4114800" cy="246888"/>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8" name="Google Shape;1348;p19"/>
          <p:cNvSpPr txBox="1"/>
          <p:nvPr>
            <p:ph idx="12" type="sldNum"/>
          </p:nvPr>
        </p:nvSpPr>
        <p:spPr>
          <a:xfrm>
            <a:off x="9336024" y="6492875"/>
            <a:ext cx="2743200" cy="246888"/>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1349" name="Shape 1349"/>
        <p:cNvGrpSpPr/>
        <p:nvPr/>
      </p:nvGrpSpPr>
      <p:grpSpPr>
        <a:xfrm>
          <a:off x="0" y="0"/>
          <a:ext cx="0" cy="0"/>
          <a:chOff x="0" y="0"/>
          <a:chExt cx="0" cy="0"/>
        </a:xfrm>
      </p:grpSpPr>
      <p:sp>
        <p:nvSpPr>
          <p:cNvPr id="1350" name="Google Shape;1350;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000"/>
              <a:buFont typeface="Arial"/>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1" name="Google Shape;1351;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2" name="Google Shape;1352;p20"/>
          <p:cNvSpPr txBox="1"/>
          <p:nvPr>
            <p:ph idx="10" type="dt"/>
          </p:nvPr>
        </p:nvSpPr>
        <p:spPr>
          <a:xfrm>
            <a:off x="143256" y="6498971"/>
            <a:ext cx="2743200" cy="246888"/>
          </a:xfrm>
          <a:prstGeom prst="rect">
            <a:avLst/>
          </a:prstGeom>
          <a:noFill/>
          <a:ln>
            <a:noFill/>
          </a:ln>
        </p:spPr>
        <p:txBody>
          <a:bodyPr anchorCtr="0" anchor="ctr" bIns="36000" lIns="36000" spcFirstLastPara="1" rIns="36000" wrap="square" tIns="36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3" name="Google Shape;1353;p20"/>
          <p:cNvSpPr txBox="1"/>
          <p:nvPr>
            <p:ph idx="11" type="ftr"/>
          </p:nvPr>
        </p:nvSpPr>
        <p:spPr>
          <a:xfrm>
            <a:off x="4038600" y="6486779"/>
            <a:ext cx="4114800" cy="246888"/>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4" name="Google Shape;1354;p20"/>
          <p:cNvSpPr txBox="1"/>
          <p:nvPr>
            <p:ph idx="12" type="sldNum"/>
          </p:nvPr>
        </p:nvSpPr>
        <p:spPr>
          <a:xfrm>
            <a:off x="9336024" y="6492875"/>
            <a:ext cx="2743200" cy="246888"/>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1355" name="Shape 1355"/>
        <p:cNvGrpSpPr/>
        <p:nvPr/>
      </p:nvGrpSpPr>
      <p:grpSpPr>
        <a:xfrm>
          <a:off x="0" y="0"/>
          <a:ext cx="0" cy="0"/>
          <a:chOff x="0" y="0"/>
          <a:chExt cx="0" cy="0"/>
        </a:xfrm>
      </p:grpSpPr>
      <p:sp>
        <p:nvSpPr>
          <p:cNvPr id="1356" name="Google Shape;1356;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000"/>
              <a:buFont typeface="Arial"/>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7" name="Google Shape;1357;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8" name="Google Shape;1358;p21"/>
          <p:cNvSpPr txBox="1"/>
          <p:nvPr>
            <p:ph idx="10" type="dt"/>
          </p:nvPr>
        </p:nvSpPr>
        <p:spPr>
          <a:xfrm>
            <a:off x="143256" y="6498971"/>
            <a:ext cx="2743200" cy="246888"/>
          </a:xfrm>
          <a:prstGeom prst="rect">
            <a:avLst/>
          </a:prstGeom>
          <a:noFill/>
          <a:ln>
            <a:noFill/>
          </a:ln>
        </p:spPr>
        <p:txBody>
          <a:bodyPr anchorCtr="0" anchor="ctr" bIns="36000" lIns="36000" spcFirstLastPara="1" rIns="36000" wrap="square" tIns="36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9" name="Google Shape;1359;p21"/>
          <p:cNvSpPr txBox="1"/>
          <p:nvPr>
            <p:ph idx="11" type="ftr"/>
          </p:nvPr>
        </p:nvSpPr>
        <p:spPr>
          <a:xfrm>
            <a:off x="4038600" y="6486779"/>
            <a:ext cx="4114800" cy="246888"/>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0" name="Google Shape;1360;p21"/>
          <p:cNvSpPr txBox="1"/>
          <p:nvPr>
            <p:ph idx="12" type="sldNum"/>
          </p:nvPr>
        </p:nvSpPr>
        <p:spPr>
          <a:xfrm>
            <a:off x="9336024" y="6492875"/>
            <a:ext cx="2743200" cy="246888"/>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p:cSld name="Titre et contenu">
    <p:spTree>
      <p:nvGrpSpPr>
        <p:cNvPr id="324" name="Shape 324"/>
        <p:cNvGrpSpPr/>
        <p:nvPr/>
      </p:nvGrpSpPr>
      <p:grpSpPr>
        <a:xfrm>
          <a:off x="0" y="0"/>
          <a:ext cx="0" cy="0"/>
          <a:chOff x="0" y="0"/>
          <a:chExt cx="0" cy="0"/>
        </a:xfrm>
      </p:grpSpPr>
      <p:sp>
        <p:nvSpPr>
          <p:cNvPr id="325" name="Google Shape;325;p11"/>
          <p:cNvSpPr/>
          <p:nvPr/>
        </p:nvSpPr>
        <p:spPr>
          <a:xfrm>
            <a:off x="11414400" y="5306400"/>
            <a:ext cx="777600" cy="777600"/>
          </a:xfrm>
          <a:custGeom>
            <a:rect b="b" l="l" r="r" t="t"/>
            <a:pathLst>
              <a:path extrusionOk="0" h="4093961" w="1196832">
                <a:moveTo>
                  <a:pt x="1196285" y="4093699"/>
                </a:moveTo>
                <a:lnTo>
                  <a:pt x="1196285" y="-262"/>
                </a:lnTo>
                <a:moveTo>
                  <a:pt x="1136385" y="4093699"/>
                </a:moveTo>
                <a:lnTo>
                  <a:pt x="1136385" y="-262"/>
                </a:lnTo>
                <a:moveTo>
                  <a:pt x="1076614" y="4093699"/>
                </a:moveTo>
                <a:lnTo>
                  <a:pt x="1076614" y="-262"/>
                </a:lnTo>
                <a:moveTo>
                  <a:pt x="1016714" y="4093699"/>
                </a:moveTo>
                <a:lnTo>
                  <a:pt x="1016714" y="-262"/>
                </a:lnTo>
                <a:moveTo>
                  <a:pt x="956944" y="4093699"/>
                </a:moveTo>
                <a:lnTo>
                  <a:pt x="956944" y="-262"/>
                </a:lnTo>
                <a:moveTo>
                  <a:pt x="897044" y="4093699"/>
                </a:moveTo>
                <a:lnTo>
                  <a:pt x="897044" y="-262"/>
                </a:lnTo>
                <a:moveTo>
                  <a:pt x="837274" y="4093699"/>
                </a:moveTo>
                <a:lnTo>
                  <a:pt x="837274" y="-262"/>
                </a:lnTo>
                <a:moveTo>
                  <a:pt x="777374" y="4093699"/>
                </a:moveTo>
                <a:lnTo>
                  <a:pt x="777374" y="-262"/>
                </a:lnTo>
                <a:moveTo>
                  <a:pt x="717602" y="4093699"/>
                </a:moveTo>
                <a:lnTo>
                  <a:pt x="717602" y="-262"/>
                </a:lnTo>
                <a:moveTo>
                  <a:pt x="657832" y="4093699"/>
                </a:moveTo>
                <a:lnTo>
                  <a:pt x="657832" y="-262"/>
                </a:lnTo>
                <a:moveTo>
                  <a:pt x="597932" y="4093699"/>
                </a:moveTo>
                <a:lnTo>
                  <a:pt x="597932" y="-262"/>
                </a:lnTo>
                <a:moveTo>
                  <a:pt x="538162" y="4093699"/>
                </a:moveTo>
                <a:lnTo>
                  <a:pt x="538162" y="-262"/>
                </a:lnTo>
                <a:moveTo>
                  <a:pt x="478262" y="4093699"/>
                </a:moveTo>
                <a:lnTo>
                  <a:pt x="478262" y="-262"/>
                </a:lnTo>
                <a:moveTo>
                  <a:pt x="419134" y="4093699"/>
                </a:moveTo>
                <a:lnTo>
                  <a:pt x="419134" y="-262"/>
                </a:lnTo>
                <a:moveTo>
                  <a:pt x="359235" y="4093699"/>
                </a:moveTo>
                <a:lnTo>
                  <a:pt x="359235" y="-262"/>
                </a:lnTo>
                <a:moveTo>
                  <a:pt x="299464" y="4093699"/>
                </a:moveTo>
                <a:lnTo>
                  <a:pt x="299464" y="-262"/>
                </a:lnTo>
                <a:moveTo>
                  <a:pt x="239179" y="4093699"/>
                </a:moveTo>
                <a:lnTo>
                  <a:pt x="239179" y="-262"/>
                </a:lnTo>
                <a:moveTo>
                  <a:pt x="179279" y="4093699"/>
                </a:moveTo>
                <a:lnTo>
                  <a:pt x="179279" y="-262"/>
                </a:lnTo>
                <a:moveTo>
                  <a:pt x="119508" y="4093699"/>
                </a:moveTo>
                <a:lnTo>
                  <a:pt x="119508" y="-262"/>
                </a:lnTo>
                <a:moveTo>
                  <a:pt x="59223" y="4093699"/>
                </a:moveTo>
                <a:lnTo>
                  <a:pt x="59223" y="-262"/>
                </a:lnTo>
                <a:moveTo>
                  <a:pt x="-548" y="4093699"/>
                </a:moveTo>
                <a:lnTo>
                  <a:pt x="-548" y="-262"/>
                </a:lnTo>
              </a:path>
            </a:pathLst>
          </a:custGeom>
          <a:noFill/>
          <a:ln cap="flat" cmpd="sng" w="9525">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6" name="Google Shape;326;p11"/>
          <p:cNvSpPr/>
          <p:nvPr/>
        </p:nvSpPr>
        <p:spPr>
          <a:xfrm>
            <a:off x="11418000" y="6084000"/>
            <a:ext cx="774000" cy="774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7" name="Google Shape;327;p11"/>
          <p:cNvSpPr txBox="1"/>
          <p:nvPr>
            <p:ph type="title"/>
          </p:nvPr>
        </p:nvSpPr>
        <p:spPr>
          <a:xfrm>
            <a:off x="894522" y="700891"/>
            <a:ext cx="10409094" cy="1325563"/>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dk1"/>
              </a:buClr>
              <a:buSzPts val="3000"/>
              <a:buFont typeface="Arial"/>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8" name="Google Shape;328;p11"/>
          <p:cNvSpPr txBox="1"/>
          <p:nvPr>
            <p:ph idx="1" type="body"/>
          </p:nvPr>
        </p:nvSpPr>
        <p:spPr>
          <a:xfrm>
            <a:off x="894522" y="1825625"/>
            <a:ext cx="10409094" cy="4351338"/>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 name="Google Shape;329;p11"/>
          <p:cNvSpPr txBox="1"/>
          <p:nvPr>
            <p:ph idx="10" type="dt"/>
          </p:nvPr>
        </p:nvSpPr>
        <p:spPr>
          <a:xfrm>
            <a:off x="143256" y="6498971"/>
            <a:ext cx="2743200" cy="246888"/>
          </a:xfrm>
          <a:prstGeom prst="rect">
            <a:avLst/>
          </a:prstGeom>
          <a:noFill/>
          <a:ln>
            <a:noFill/>
          </a:ln>
        </p:spPr>
        <p:txBody>
          <a:bodyPr anchorCtr="0" anchor="ctr" bIns="36000" lIns="36000" spcFirstLastPara="1" rIns="36000" wrap="square" tIns="36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11"/>
          <p:cNvSpPr txBox="1"/>
          <p:nvPr>
            <p:ph idx="11" type="ftr"/>
          </p:nvPr>
        </p:nvSpPr>
        <p:spPr>
          <a:xfrm>
            <a:off x="4038600" y="6486779"/>
            <a:ext cx="4114800" cy="246888"/>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 name="Google Shape;331;p11"/>
          <p:cNvSpPr txBox="1"/>
          <p:nvPr>
            <p:ph idx="12" type="sldNum"/>
          </p:nvPr>
        </p:nvSpPr>
        <p:spPr>
          <a:xfrm>
            <a:off x="9336024" y="6492875"/>
            <a:ext cx="2743200" cy="246888"/>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grpSp>
        <p:nvGrpSpPr>
          <p:cNvPr id="332" name="Google Shape;332;p11"/>
          <p:cNvGrpSpPr/>
          <p:nvPr/>
        </p:nvGrpSpPr>
        <p:grpSpPr>
          <a:xfrm rot="5400000">
            <a:off x="10900537" y="-2246218"/>
            <a:ext cx="3514831" cy="2448605"/>
            <a:chOff x="3416300" y="1562100"/>
            <a:chExt cx="5361017" cy="3734749"/>
          </a:xfrm>
        </p:grpSpPr>
        <p:sp>
          <p:nvSpPr>
            <p:cNvPr id="333" name="Google Shape;333;p11"/>
            <p:cNvSpPr/>
            <p:nvPr/>
          </p:nvSpPr>
          <p:spPr>
            <a:xfrm>
              <a:off x="3416300"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4" name="Google Shape;334;p11"/>
            <p:cNvSpPr/>
            <p:nvPr/>
          </p:nvSpPr>
          <p:spPr>
            <a:xfrm>
              <a:off x="3465895"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5" name="Google Shape;335;p11"/>
            <p:cNvSpPr/>
            <p:nvPr/>
          </p:nvSpPr>
          <p:spPr>
            <a:xfrm>
              <a:off x="3416300"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6" name="Google Shape;336;p11"/>
            <p:cNvSpPr/>
            <p:nvPr/>
          </p:nvSpPr>
          <p:spPr>
            <a:xfrm>
              <a:off x="3465895"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7" name="Google Shape;337;p11"/>
            <p:cNvSpPr/>
            <p:nvPr/>
          </p:nvSpPr>
          <p:spPr>
            <a:xfrm>
              <a:off x="3416300"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8" name="Google Shape;338;p11"/>
            <p:cNvSpPr/>
            <p:nvPr/>
          </p:nvSpPr>
          <p:spPr>
            <a:xfrm>
              <a:off x="3465895"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9" name="Google Shape;339;p11"/>
            <p:cNvSpPr/>
            <p:nvPr/>
          </p:nvSpPr>
          <p:spPr>
            <a:xfrm>
              <a:off x="3416300"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0" name="Google Shape;340;p11"/>
            <p:cNvSpPr/>
            <p:nvPr/>
          </p:nvSpPr>
          <p:spPr>
            <a:xfrm>
              <a:off x="3465895"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1" name="Google Shape;341;p11"/>
            <p:cNvSpPr/>
            <p:nvPr/>
          </p:nvSpPr>
          <p:spPr>
            <a:xfrm>
              <a:off x="3416300"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2" name="Google Shape;342;p11"/>
            <p:cNvSpPr/>
            <p:nvPr/>
          </p:nvSpPr>
          <p:spPr>
            <a:xfrm>
              <a:off x="3465895"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3" name="Google Shape;343;p11"/>
            <p:cNvSpPr/>
            <p:nvPr/>
          </p:nvSpPr>
          <p:spPr>
            <a:xfrm>
              <a:off x="3416300"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4" name="Google Shape;344;p11"/>
            <p:cNvSpPr/>
            <p:nvPr/>
          </p:nvSpPr>
          <p:spPr>
            <a:xfrm>
              <a:off x="3465895"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5" name="Google Shape;345;p11"/>
            <p:cNvSpPr/>
            <p:nvPr/>
          </p:nvSpPr>
          <p:spPr>
            <a:xfrm>
              <a:off x="3416300"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 name="Google Shape;346;p11"/>
            <p:cNvSpPr/>
            <p:nvPr/>
          </p:nvSpPr>
          <p:spPr>
            <a:xfrm>
              <a:off x="3465895"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7" name="Google Shape;347;p11"/>
            <p:cNvSpPr/>
            <p:nvPr/>
          </p:nvSpPr>
          <p:spPr>
            <a:xfrm>
              <a:off x="3416300"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8" name="Google Shape;348;p11"/>
            <p:cNvSpPr/>
            <p:nvPr/>
          </p:nvSpPr>
          <p:spPr>
            <a:xfrm>
              <a:off x="3465895"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9" name="Google Shape;349;p11"/>
            <p:cNvSpPr/>
            <p:nvPr/>
          </p:nvSpPr>
          <p:spPr>
            <a:xfrm>
              <a:off x="3416300"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0" name="Google Shape;350;p11"/>
            <p:cNvSpPr/>
            <p:nvPr/>
          </p:nvSpPr>
          <p:spPr>
            <a:xfrm>
              <a:off x="3465895"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1" name="Google Shape;351;p11"/>
            <p:cNvSpPr/>
            <p:nvPr/>
          </p:nvSpPr>
          <p:spPr>
            <a:xfrm>
              <a:off x="3416300"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2" name="Google Shape;352;p11"/>
            <p:cNvSpPr/>
            <p:nvPr/>
          </p:nvSpPr>
          <p:spPr>
            <a:xfrm>
              <a:off x="3465895"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3" name="Google Shape;353;p11"/>
            <p:cNvSpPr/>
            <p:nvPr/>
          </p:nvSpPr>
          <p:spPr>
            <a:xfrm>
              <a:off x="3821063"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4" name="Google Shape;354;p11"/>
            <p:cNvSpPr/>
            <p:nvPr/>
          </p:nvSpPr>
          <p:spPr>
            <a:xfrm>
              <a:off x="3870659"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5" name="Google Shape;355;p11"/>
            <p:cNvSpPr/>
            <p:nvPr/>
          </p:nvSpPr>
          <p:spPr>
            <a:xfrm>
              <a:off x="3821063"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6" name="Google Shape;356;p11"/>
            <p:cNvSpPr/>
            <p:nvPr/>
          </p:nvSpPr>
          <p:spPr>
            <a:xfrm>
              <a:off x="3870659"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7" name="Google Shape;357;p11"/>
            <p:cNvSpPr/>
            <p:nvPr/>
          </p:nvSpPr>
          <p:spPr>
            <a:xfrm>
              <a:off x="3821063"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8" name="Google Shape;358;p11"/>
            <p:cNvSpPr/>
            <p:nvPr/>
          </p:nvSpPr>
          <p:spPr>
            <a:xfrm>
              <a:off x="3870659"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9" name="Google Shape;359;p11"/>
            <p:cNvSpPr/>
            <p:nvPr/>
          </p:nvSpPr>
          <p:spPr>
            <a:xfrm>
              <a:off x="3821063"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0" name="Google Shape;360;p11"/>
            <p:cNvSpPr/>
            <p:nvPr/>
          </p:nvSpPr>
          <p:spPr>
            <a:xfrm>
              <a:off x="3870659"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1" name="Google Shape;361;p11"/>
            <p:cNvSpPr/>
            <p:nvPr/>
          </p:nvSpPr>
          <p:spPr>
            <a:xfrm>
              <a:off x="3821063"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2" name="Google Shape;362;p11"/>
            <p:cNvSpPr/>
            <p:nvPr/>
          </p:nvSpPr>
          <p:spPr>
            <a:xfrm>
              <a:off x="3870659"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3" name="Google Shape;363;p11"/>
            <p:cNvSpPr/>
            <p:nvPr/>
          </p:nvSpPr>
          <p:spPr>
            <a:xfrm>
              <a:off x="3821063"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4" name="Google Shape;364;p11"/>
            <p:cNvSpPr/>
            <p:nvPr/>
          </p:nvSpPr>
          <p:spPr>
            <a:xfrm>
              <a:off x="3870659"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5" name="Google Shape;365;p11"/>
            <p:cNvSpPr/>
            <p:nvPr/>
          </p:nvSpPr>
          <p:spPr>
            <a:xfrm>
              <a:off x="3821063"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6" name="Google Shape;366;p11"/>
            <p:cNvSpPr/>
            <p:nvPr/>
          </p:nvSpPr>
          <p:spPr>
            <a:xfrm>
              <a:off x="3870659"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7" name="Google Shape;367;p11"/>
            <p:cNvSpPr/>
            <p:nvPr/>
          </p:nvSpPr>
          <p:spPr>
            <a:xfrm>
              <a:off x="3821063"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8" name="Google Shape;368;p11"/>
            <p:cNvSpPr/>
            <p:nvPr/>
          </p:nvSpPr>
          <p:spPr>
            <a:xfrm>
              <a:off x="3870659"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9" name="Google Shape;369;p11"/>
            <p:cNvSpPr/>
            <p:nvPr/>
          </p:nvSpPr>
          <p:spPr>
            <a:xfrm>
              <a:off x="3821063"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0" name="Google Shape;370;p11"/>
            <p:cNvSpPr/>
            <p:nvPr/>
          </p:nvSpPr>
          <p:spPr>
            <a:xfrm>
              <a:off x="3870659"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1" name="Google Shape;371;p11"/>
            <p:cNvSpPr/>
            <p:nvPr/>
          </p:nvSpPr>
          <p:spPr>
            <a:xfrm>
              <a:off x="3821063"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2" name="Google Shape;372;p11"/>
            <p:cNvSpPr/>
            <p:nvPr/>
          </p:nvSpPr>
          <p:spPr>
            <a:xfrm>
              <a:off x="3870659"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3" name="Google Shape;373;p11"/>
            <p:cNvSpPr/>
            <p:nvPr/>
          </p:nvSpPr>
          <p:spPr>
            <a:xfrm>
              <a:off x="4225826"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4" name="Google Shape;374;p11"/>
            <p:cNvSpPr/>
            <p:nvPr/>
          </p:nvSpPr>
          <p:spPr>
            <a:xfrm>
              <a:off x="4275422"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5" name="Google Shape;375;p11"/>
            <p:cNvSpPr/>
            <p:nvPr/>
          </p:nvSpPr>
          <p:spPr>
            <a:xfrm>
              <a:off x="4225826"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6" name="Google Shape;376;p11"/>
            <p:cNvSpPr/>
            <p:nvPr/>
          </p:nvSpPr>
          <p:spPr>
            <a:xfrm>
              <a:off x="4275422"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7" name="Google Shape;377;p11"/>
            <p:cNvSpPr/>
            <p:nvPr/>
          </p:nvSpPr>
          <p:spPr>
            <a:xfrm>
              <a:off x="4225826"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8" name="Google Shape;378;p11"/>
            <p:cNvSpPr/>
            <p:nvPr/>
          </p:nvSpPr>
          <p:spPr>
            <a:xfrm>
              <a:off x="4275422"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9" name="Google Shape;379;p11"/>
            <p:cNvSpPr/>
            <p:nvPr/>
          </p:nvSpPr>
          <p:spPr>
            <a:xfrm>
              <a:off x="4225826"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0" name="Google Shape;380;p11"/>
            <p:cNvSpPr/>
            <p:nvPr/>
          </p:nvSpPr>
          <p:spPr>
            <a:xfrm>
              <a:off x="4275422"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1" name="Google Shape;381;p11"/>
            <p:cNvSpPr/>
            <p:nvPr/>
          </p:nvSpPr>
          <p:spPr>
            <a:xfrm>
              <a:off x="4225826"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2" name="Google Shape;382;p11"/>
            <p:cNvSpPr/>
            <p:nvPr/>
          </p:nvSpPr>
          <p:spPr>
            <a:xfrm>
              <a:off x="4275422"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3" name="Google Shape;383;p11"/>
            <p:cNvSpPr/>
            <p:nvPr/>
          </p:nvSpPr>
          <p:spPr>
            <a:xfrm>
              <a:off x="4225826"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4" name="Google Shape;384;p11"/>
            <p:cNvSpPr/>
            <p:nvPr/>
          </p:nvSpPr>
          <p:spPr>
            <a:xfrm>
              <a:off x="4275422"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5" name="Google Shape;385;p11"/>
            <p:cNvSpPr/>
            <p:nvPr/>
          </p:nvSpPr>
          <p:spPr>
            <a:xfrm>
              <a:off x="4225826"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6" name="Google Shape;386;p11"/>
            <p:cNvSpPr/>
            <p:nvPr/>
          </p:nvSpPr>
          <p:spPr>
            <a:xfrm>
              <a:off x="4275422"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7" name="Google Shape;387;p11"/>
            <p:cNvSpPr/>
            <p:nvPr/>
          </p:nvSpPr>
          <p:spPr>
            <a:xfrm>
              <a:off x="4225826"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8" name="Google Shape;388;p11"/>
            <p:cNvSpPr/>
            <p:nvPr/>
          </p:nvSpPr>
          <p:spPr>
            <a:xfrm>
              <a:off x="4275422"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9" name="Google Shape;389;p11"/>
            <p:cNvSpPr/>
            <p:nvPr/>
          </p:nvSpPr>
          <p:spPr>
            <a:xfrm>
              <a:off x="4225826"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0" name="Google Shape;390;p11"/>
            <p:cNvSpPr/>
            <p:nvPr/>
          </p:nvSpPr>
          <p:spPr>
            <a:xfrm>
              <a:off x="4275422"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1" name="Google Shape;391;p11"/>
            <p:cNvSpPr/>
            <p:nvPr/>
          </p:nvSpPr>
          <p:spPr>
            <a:xfrm>
              <a:off x="4225826"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2" name="Google Shape;392;p11"/>
            <p:cNvSpPr/>
            <p:nvPr/>
          </p:nvSpPr>
          <p:spPr>
            <a:xfrm>
              <a:off x="4275422"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3" name="Google Shape;393;p11"/>
            <p:cNvSpPr/>
            <p:nvPr/>
          </p:nvSpPr>
          <p:spPr>
            <a:xfrm>
              <a:off x="4630589"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4" name="Google Shape;394;p11"/>
            <p:cNvSpPr/>
            <p:nvPr/>
          </p:nvSpPr>
          <p:spPr>
            <a:xfrm>
              <a:off x="4680185"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5" name="Google Shape;395;p11"/>
            <p:cNvSpPr/>
            <p:nvPr/>
          </p:nvSpPr>
          <p:spPr>
            <a:xfrm>
              <a:off x="4630589"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6" name="Google Shape;396;p11"/>
            <p:cNvSpPr/>
            <p:nvPr/>
          </p:nvSpPr>
          <p:spPr>
            <a:xfrm>
              <a:off x="4680185"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7" name="Google Shape;397;p11"/>
            <p:cNvSpPr/>
            <p:nvPr/>
          </p:nvSpPr>
          <p:spPr>
            <a:xfrm>
              <a:off x="4630589"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8" name="Google Shape;398;p11"/>
            <p:cNvSpPr/>
            <p:nvPr/>
          </p:nvSpPr>
          <p:spPr>
            <a:xfrm>
              <a:off x="4680185"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9" name="Google Shape;399;p11"/>
            <p:cNvSpPr/>
            <p:nvPr/>
          </p:nvSpPr>
          <p:spPr>
            <a:xfrm>
              <a:off x="4630589"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0" name="Google Shape;400;p11"/>
            <p:cNvSpPr/>
            <p:nvPr/>
          </p:nvSpPr>
          <p:spPr>
            <a:xfrm>
              <a:off x="4680185"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1" name="Google Shape;401;p11"/>
            <p:cNvSpPr/>
            <p:nvPr/>
          </p:nvSpPr>
          <p:spPr>
            <a:xfrm>
              <a:off x="4630589"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2" name="Google Shape;402;p11"/>
            <p:cNvSpPr/>
            <p:nvPr/>
          </p:nvSpPr>
          <p:spPr>
            <a:xfrm>
              <a:off x="4680185"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3" name="Google Shape;403;p11"/>
            <p:cNvSpPr/>
            <p:nvPr/>
          </p:nvSpPr>
          <p:spPr>
            <a:xfrm>
              <a:off x="4630589"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4" name="Google Shape;404;p11"/>
            <p:cNvSpPr/>
            <p:nvPr/>
          </p:nvSpPr>
          <p:spPr>
            <a:xfrm>
              <a:off x="4680185"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5" name="Google Shape;405;p11"/>
            <p:cNvSpPr/>
            <p:nvPr/>
          </p:nvSpPr>
          <p:spPr>
            <a:xfrm>
              <a:off x="4630589"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6" name="Google Shape;406;p11"/>
            <p:cNvSpPr/>
            <p:nvPr/>
          </p:nvSpPr>
          <p:spPr>
            <a:xfrm>
              <a:off x="4680185"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7" name="Google Shape;407;p11"/>
            <p:cNvSpPr/>
            <p:nvPr/>
          </p:nvSpPr>
          <p:spPr>
            <a:xfrm>
              <a:off x="4630589"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8" name="Google Shape;408;p11"/>
            <p:cNvSpPr/>
            <p:nvPr/>
          </p:nvSpPr>
          <p:spPr>
            <a:xfrm>
              <a:off x="4680185"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9" name="Google Shape;409;p11"/>
            <p:cNvSpPr/>
            <p:nvPr/>
          </p:nvSpPr>
          <p:spPr>
            <a:xfrm>
              <a:off x="4630589"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0" name="Google Shape;410;p11"/>
            <p:cNvSpPr/>
            <p:nvPr/>
          </p:nvSpPr>
          <p:spPr>
            <a:xfrm>
              <a:off x="4680185"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1" name="Google Shape;411;p11"/>
            <p:cNvSpPr/>
            <p:nvPr/>
          </p:nvSpPr>
          <p:spPr>
            <a:xfrm>
              <a:off x="4630589"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2" name="Google Shape;412;p11"/>
            <p:cNvSpPr/>
            <p:nvPr/>
          </p:nvSpPr>
          <p:spPr>
            <a:xfrm>
              <a:off x="4680185"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3" name="Google Shape;413;p11"/>
            <p:cNvSpPr/>
            <p:nvPr/>
          </p:nvSpPr>
          <p:spPr>
            <a:xfrm>
              <a:off x="5035352"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4" name="Google Shape;414;p11"/>
            <p:cNvSpPr/>
            <p:nvPr/>
          </p:nvSpPr>
          <p:spPr>
            <a:xfrm>
              <a:off x="5084948"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5" name="Google Shape;415;p11"/>
            <p:cNvSpPr/>
            <p:nvPr/>
          </p:nvSpPr>
          <p:spPr>
            <a:xfrm>
              <a:off x="5035352"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6" name="Google Shape;416;p11"/>
            <p:cNvSpPr/>
            <p:nvPr/>
          </p:nvSpPr>
          <p:spPr>
            <a:xfrm>
              <a:off x="5084948"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7" name="Google Shape;417;p11"/>
            <p:cNvSpPr/>
            <p:nvPr/>
          </p:nvSpPr>
          <p:spPr>
            <a:xfrm>
              <a:off x="5035352"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8" name="Google Shape;418;p11"/>
            <p:cNvSpPr/>
            <p:nvPr/>
          </p:nvSpPr>
          <p:spPr>
            <a:xfrm>
              <a:off x="5084948"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9" name="Google Shape;419;p11"/>
            <p:cNvSpPr/>
            <p:nvPr/>
          </p:nvSpPr>
          <p:spPr>
            <a:xfrm>
              <a:off x="5035352"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0" name="Google Shape;420;p11"/>
            <p:cNvSpPr/>
            <p:nvPr/>
          </p:nvSpPr>
          <p:spPr>
            <a:xfrm>
              <a:off x="5084948"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1" name="Google Shape;421;p11"/>
            <p:cNvSpPr/>
            <p:nvPr/>
          </p:nvSpPr>
          <p:spPr>
            <a:xfrm>
              <a:off x="5035352"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2" name="Google Shape;422;p11"/>
            <p:cNvSpPr/>
            <p:nvPr/>
          </p:nvSpPr>
          <p:spPr>
            <a:xfrm>
              <a:off x="5084948"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3" name="Google Shape;423;p11"/>
            <p:cNvSpPr/>
            <p:nvPr/>
          </p:nvSpPr>
          <p:spPr>
            <a:xfrm>
              <a:off x="5035352"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4" name="Google Shape;424;p11"/>
            <p:cNvSpPr/>
            <p:nvPr/>
          </p:nvSpPr>
          <p:spPr>
            <a:xfrm>
              <a:off x="5084948"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5" name="Google Shape;425;p11"/>
            <p:cNvSpPr/>
            <p:nvPr/>
          </p:nvSpPr>
          <p:spPr>
            <a:xfrm>
              <a:off x="5035352"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6" name="Google Shape;426;p11"/>
            <p:cNvSpPr/>
            <p:nvPr/>
          </p:nvSpPr>
          <p:spPr>
            <a:xfrm>
              <a:off x="5084948"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7" name="Google Shape;427;p11"/>
            <p:cNvSpPr/>
            <p:nvPr/>
          </p:nvSpPr>
          <p:spPr>
            <a:xfrm>
              <a:off x="5035352"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8" name="Google Shape;428;p11"/>
            <p:cNvSpPr/>
            <p:nvPr/>
          </p:nvSpPr>
          <p:spPr>
            <a:xfrm>
              <a:off x="5084948"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9" name="Google Shape;429;p11"/>
            <p:cNvSpPr/>
            <p:nvPr/>
          </p:nvSpPr>
          <p:spPr>
            <a:xfrm>
              <a:off x="5035352"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0" name="Google Shape;430;p11"/>
            <p:cNvSpPr/>
            <p:nvPr/>
          </p:nvSpPr>
          <p:spPr>
            <a:xfrm>
              <a:off x="5084948"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1" name="Google Shape;431;p11"/>
            <p:cNvSpPr/>
            <p:nvPr/>
          </p:nvSpPr>
          <p:spPr>
            <a:xfrm>
              <a:off x="5035352"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2" name="Google Shape;432;p11"/>
            <p:cNvSpPr/>
            <p:nvPr/>
          </p:nvSpPr>
          <p:spPr>
            <a:xfrm>
              <a:off x="5084948"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3" name="Google Shape;433;p11"/>
            <p:cNvSpPr/>
            <p:nvPr/>
          </p:nvSpPr>
          <p:spPr>
            <a:xfrm>
              <a:off x="5440116"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4" name="Google Shape;434;p11"/>
            <p:cNvSpPr/>
            <p:nvPr/>
          </p:nvSpPr>
          <p:spPr>
            <a:xfrm>
              <a:off x="5489711"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5" name="Google Shape;435;p11"/>
            <p:cNvSpPr/>
            <p:nvPr/>
          </p:nvSpPr>
          <p:spPr>
            <a:xfrm>
              <a:off x="5440116"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6" name="Google Shape;436;p11"/>
            <p:cNvSpPr/>
            <p:nvPr/>
          </p:nvSpPr>
          <p:spPr>
            <a:xfrm>
              <a:off x="5489711"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7" name="Google Shape;437;p11"/>
            <p:cNvSpPr/>
            <p:nvPr/>
          </p:nvSpPr>
          <p:spPr>
            <a:xfrm>
              <a:off x="5440116"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8" name="Google Shape;438;p11"/>
            <p:cNvSpPr/>
            <p:nvPr/>
          </p:nvSpPr>
          <p:spPr>
            <a:xfrm>
              <a:off x="5489711"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9" name="Google Shape;439;p11"/>
            <p:cNvSpPr/>
            <p:nvPr/>
          </p:nvSpPr>
          <p:spPr>
            <a:xfrm>
              <a:off x="5440116"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0" name="Google Shape;440;p11"/>
            <p:cNvSpPr/>
            <p:nvPr/>
          </p:nvSpPr>
          <p:spPr>
            <a:xfrm>
              <a:off x="5489711"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1" name="Google Shape;441;p11"/>
            <p:cNvSpPr/>
            <p:nvPr/>
          </p:nvSpPr>
          <p:spPr>
            <a:xfrm>
              <a:off x="5440116"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2" name="Google Shape;442;p11"/>
            <p:cNvSpPr/>
            <p:nvPr/>
          </p:nvSpPr>
          <p:spPr>
            <a:xfrm>
              <a:off x="5489711"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3" name="Google Shape;443;p11"/>
            <p:cNvSpPr/>
            <p:nvPr/>
          </p:nvSpPr>
          <p:spPr>
            <a:xfrm>
              <a:off x="5440116"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4" name="Google Shape;444;p11"/>
            <p:cNvSpPr/>
            <p:nvPr/>
          </p:nvSpPr>
          <p:spPr>
            <a:xfrm>
              <a:off x="5489711"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5" name="Google Shape;445;p11"/>
            <p:cNvSpPr/>
            <p:nvPr/>
          </p:nvSpPr>
          <p:spPr>
            <a:xfrm>
              <a:off x="5440116"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6" name="Google Shape;446;p11"/>
            <p:cNvSpPr/>
            <p:nvPr/>
          </p:nvSpPr>
          <p:spPr>
            <a:xfrm>
              <a:off x="5489711"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7" name="Google Shape;447;p11"/>
            <p:cNvSpPr/>
            <p:nvPr/>
          </p:nvSpPr>
          <p:spPr>
            <a:xfrm>
              <a:off x="5440116"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8" name="Google Shape;448;p11"/>
            <p:cNvSpPr/>
            <p:nvPr/>
          </p:nvSpPr>
          <p:spPr>
            <a:xfrm>
              <a:off x="5489711"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9" name="Google Shape;449;p11"/>
            <p:cNvSpPr/>
            <p:nvPr/>
          </p:nvSpPr>
          <p:spPr>
            <a:xfrm>
              <a:off x="5440116"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0" name="Google Shape;450;p11"/>
            <p:cNvSpPr/>
            <p:nvPr/>
          </p:nvSpPr>
          <p:spPr>
            <a:xfrm>
              <a:off x="5489711"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1" name="Google Shape;451;p11"/>
            <p:cNvSpPr/>
            <p:nvPr/>
          </p:nvSpPr>
          <p:spPr>
            <a:xfrm>
              <a:off x="5440116"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2" name="Google Shape;452;p11"/>
            <p:cNvSpPr/>
            <p:nvPr/>
          </p:nvSpPr>
          <p:spPr>
            <a:xfrm>
              <a:off x="5489711"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3" name="Google Shape;453;p11"/>
            <p:cNvSpPr/>
            <p:nvPr/>
          </p:nvSpPr>
          <p:spPr>
            <a:xfrm>
              <a:off x="5844879"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4" name="Google Shape;454;p11"/>
            <p:cNvSpPr/>
            <p:nvPr/>
          </p:nvSpPr>
          <p:spPr>
            <a:xfrm>
              <a:off x="5894475"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5" name="Google Shape;455;p11"/>
            <p:cNvSpPr/>
            <p:nvPr/>
          </p:nvSpPr>
          <p:spPr>
            <a:xfrm>
              <a:off x="5844879"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6" name="Google Shape;456;p11"/>
            <p:cNvSpPr/>
            <p:nvPr/>
          </p:nvSpPr>
          <p:spPr>
            <a:xfrm>
              <a:off x="5894475"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7" name="Google Shape;457;p11"/>
            <p:cNvSpPr/>
            <p:nvPr/>
          </p:nvSpPr>
          <p:spPr>
            <a:xfrm>
              <a:off x="5844879"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 name="Google Shape;458;p11"/>
            <p:cNvSpPr/>
            <p:nvPr/>
          </p:nvSpPr>
          <p:spPr>
            <a:xfrm>
              <a:off x="5894475"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9" name="Google Shape;459;p11"/>
            <p:cNvSpPr/>
            <p:nvPr/>
          </p:nvSpPr>
          <p:spPr>
            <a:xfrm>
              <a:off x="5844879"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 name="Google Shape;460;p11"/>
            <p:cNvSpPr/>
            <p:nvPr/>
          </p:nvSpPr>
          <p:spPr>
            <a:xfrm>
              <a:off x="5894475"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1" name="Google Shape;461;p11"/>
            <p:cNvSpPr/>
            <p:nvPr/>
          </p:nvSpPr>
          <p:spPr>
            <a:xfrm>
              <a:off x="5844879"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2" name="Google Shape;462;p11"/>
            <p:cNvSpPr/>
            <p:nvPr/>
          </p:nvSpPr>
          <p:spPr>
            <a:xfrm>
              <a:off x="5894475"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3" name="Google Shape;463;p11"/>
            <p:cNvSpPr/>
            <p:nvPr/>
          </p:nvSpPr>
          <p:spPr>
            <a:xfrm>
              <a:off x="5844879"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4" name="Google Shape;464;p11"/>
            <p:cNvSpPr/>
            <p:nvPr/>
          </p:nvSpPr>
          <p:spPr>
            <a:xfrm>
              <a:off x="5894475"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5" name="Google Shape;465;p11"/>
            <p:cNvSpPr/>
            <p:nvPr/>
          </p:nvSpPr>
          <p:spPr>
            <a:xfrm>
              <a:off x="5844879"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6" name="Google Shape;466;p11"/>
            <p:cNvSpPr/>
            <p:nvPr/>
          </p:nvSpPr>
          <p:spPr>
            <a:xfrm>
              <a:off x="5894475"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7" name="Google Shape;467;p11"/>
            <p:cNvSpPr/>
            <p:nvPr/>
          </p:nvSpPr>
          <p:spPr>
            <a:xfrm>
              <a:off x="5844879"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8" name="Google Shape;468;p11"/>
            <p:cNvSpPr/>
            <p:nvPr/>
          </p:nvSpPr>
          <p:spPr>
            <a:xfrm>
              <a:off x="5894475"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9" name="Google Shape;469;p11"/>
            <p:cNvSpPr/>
            <p:nvPr/>
          </p:nvSpPr>
          <p:spPr>
            <a:xfrm>
              <a:off x="5844879"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0" name="Google Shape;470;p11"/>
            <p:cNvSpPr/>
            <p:nvPr/>
          </p:nvSpPr>
          <p:spPr>
            <a:xfrm>
              <a:off x="5894475"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1" name="Google Shape;471;p11"/>
            <p:cNvSpPr/>
            <p:nvPr/>
          </p:nvSpPr>
          <p:spPr>
            <a:xfrm>
              <a:off x="5844879"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2" name="Google Shape;472;p11"/>
            <p:cNvSpPr/>
            <p:nvPr/>
          </p:nvSpPr>
          <p:spPr>
            <a:xfrm>
              <a:off x="5894475"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3" name="Google Shape;473;p11"/>
            <p:cNvSpPr/>
            <p:nvPr/>
          </p:nvSpPr>
          <p:spPr>
            <a:xfrm>
              <a:off x="6249642"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4" name="Google Shape;474;p11"/>
            <p:cNvSpPr/>
            <p:nvPr/>
          </p:nvSpPr>
          <p:spPr>
            <a:xfrm>
              <a:off x="6299238"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5" name="Google Shape;475;p11"/>
            <p:cNvSpPr/>
            <p:nvPr/>
          </p:nvSpPr>
          <p:spPr>
            <a:xfrm>
              <a:off x="6249642"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6" name="Google Shape;476;p11"/>
            <p:cNvSpPr/>
            <p:nvPr/>
          </p:nvSpPr>
          <p:spPr>
            <a:xfrm>
              <a:off x="6299238"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7" name="Google Shape;477;p11"/>
            <p:cNvSpPr/>
            <p:nvPr/>
          </p:nvSpPr>
          <p:spPr>
            <a:xfrm>
              <a:off x="6249642"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8" name="Google Shape;478;p11"/>
            <p:cNvSpPr/>
            <p:nvPr/>
          </p:nvSpPr>
          <p:spPr>
            <a:xfrm>
              <a:off x="6299238"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9" name="Google Shape;479;p11"/>
            <p:cNvSpPr/>
            <p:nvPr/>
          </p:nvSpPr>
          <p:spPr>
            <a:xfrm>
              <a:off x="6249642"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0" name="Google Shape;480;p11"/>
            <p:cNvSpPr/>
            <p:nvPr/>
          </p:nvSpPr>
          <p:spPr>
            <a:xfrm>
              <a:off x="6299238"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1" name="Google Shape;481;p11"/>
            <p:cNvSpPr/>
            <p:nvPr/>
          </p:nvSpPr>
          <p:spPr>
            <a:xfrm>
              <a:off x="6249642"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2" name="Google Shape;482;p11"/>
            <p:cNvSpPr/>
            <p:nvPr/>
          </p:nvSpPr>
          <p:spPr>
            <a:xfrm>
              <a:off x="6299238"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3" name="Google Shape;483;p11"/>
            <p:cNvSpPr/>
            <p:nvPr/>
          </p:nvSpPr>
          <p:spPr>
            <a:xfrm>
              <a:off x="6249642"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4" name="Google Shape;484;p11"/>
            <p:cNvSpPr/>
            <p:nvPr/>
          </p:nvSpPr>
          <p:spPr>
            <a:xfrm>
              <a:off x="6299238"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5" name="Google Shape;485;p11"/>
            <p:cNvSpPr/>
            <p:nvPr/>
          </p:nvSpPr>
          <p:spPr>
            <a:xfrm>
              <a:off x="6249642"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6" name="Google Shape;486;p11"/>
            <p:cNvSpPr/>
            <p:nvPr/>
          </p:nvSpPr>
          <p:spPr>
            <a:xfrm>
              <a:off x="6299238"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7" name="Google Shape;487;p11"/>
            <p:cNvSpPr/>
            <p:nvPr/>
          </p:nvSpPr>
          <p:spPr>
            <a:xfrm>
              <a:off x="6249642"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8" name="Google Shape;488;p11"/>
            <p:cNvSpPr/>
            <p:nvPr/>
          </p:nvSpPr>
          <p:spPr>
            <a:xfrm>
              <a:off x="6299238"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9" name="Google Shape;489;p11"/>
            <p:cNvSpPr/>
            <p:nvPr/>
          </p:nvSpPr>
          <p:spPr>
            <a:xfrm>
              <a:off x="6249642"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0" name="Google Shape;490;p11"/>
            <p:cNvSpPr/>
            <p:nvPr/>
          </p:nvSpPr>
          <p:spPr>
            <a:xfrm>
              <a:off x="6299238"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1" name="Google Shape;491;p11"/>
            <p:cNvSpPr/>
            <p:nvPr/>
          </p:nvSpPr>
          <p:spPr>
            <a:xfrm>
              <a:off x="6249642"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2" name="Google Shape;492;p11"/>
            <p:cNvSpPr/>
            <p:nvPr/>
          </p:nvSpPr>
          <p:spPr>
            <a:xfrm>
              <a:off x="6299238"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3" name="Google Shape;493;p11"/>
            <p:cNvSpPr/>
            <p:nvPr/>
          </p:nvSpPr>
          <p:spPr>
            <a:xfrm>
              <a:off x="6654405"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4" name="Google Shape;494;p11"/>
            <p:cNvSpPr/>
            <p:nvPr/>
          </p:nvSpPr>
          <p:spPr>
            <a:xfrm>
              <a:off x="6704001"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5" name="Google Shape;495;p11"/>
            <p:cNvSpPr/>
            <p:nvPr/>
          </p:nvSpPr>
          <p:spPr>
            <a:xfrm>
              <a:off x="6654405"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6" name="Google Shape;496;p11"/>
            <p:cNvSpPr/>
            <p:nvPr/>
          </p:nvSpPr>
          <p:spPr>
            <a:xfrm>
              <a:off x="6704001"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7" name="Google Shape;497;p11"/>
            <p:cNvSpPr/>
            <p:nvPr/>
          </p:nvSpPr>
          <p:spPr>
            <a:xfrm>
              <a:off x="6654405"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8" name="Google Shape;498;p11"/>
            <p:cNvSpPr/>
            <p:nvPr/>
          </p:nvSpPr>
          <p:spPr>
            <a:xfrm>
              <a:off x="6704001"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9" name="Google Shape;499;p11"/>
            <p:cNvSpPr/>
            <p:nvPr/>
          </p:nvSpPr>
          <p:spPr>
            <a:xfrm>
              <a:off x="6654405"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0" name="Google Shape;500;p11"/>
            <p:cNvSpPr/>
            <p:nvPr/>
          </p:nvSpPr>
          <p:spPr>
            <a:xfrm>
              <a:off x="6704001"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1" name="Google Shape;501;p11"/>
            <p:cNvSpPr/>
            <p:nvPr/>
          </p:nvSpPr>
          <p:spPr>
            <a:xfrm>
              <a:off x="6654405"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2" name="Google Shape;502;p11"/>
            <p:cNvSpPr/>
            <p:nvPr/>
          </p:nvSpPr>
          <p:spPr>
            <a:xfrm>
              <a:off x="6704001"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3" name="Google Shape;503;p11"/>
            <p:cNvSpPr/>
            <p:nvPr/>
          </p:nvSpPr>
          <p:spPr>
            <a:xfrm>
              <a:off x="6654405"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4" name="Google Shape;504;p11"/>
            <p:cNvSpPr/>
            <p:nvPr/>
          </p:nvSpPr>
          <p:spPr>
            <a:xfrm>
              <a:off x="6704001"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5" name="Google Shape;505;p11"/>
            <p:cNvSpPr/>
            <p:nvPr/>
          </p:nvSpPr>
          <p:spPr>
            <a:xfrm>
              <a:off x="6654405"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6" name="Google Shape;506;p11"/>
            <p:cNvSpPr/>
            <p:nvPr/>
          </p:nvSpPr>
          <p:spPr>
            <a:xfrm>
              <a:off x="6704001"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7" name="Google Shape;507;p11"/>
            <p:cNvSpPr/>
            <p:nvPr/>
          </p:nvSpPr>
          <p:spPr>
            <a:xfrm>
              <a:off x="6654405"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8" name="Google Shape;508;p11"/>
            <p:cNvSpPr/>
            <p:nvPr/>
          </p:nvSpPr>
          <p:spPr>
            <a:xfrm>
              <a:off x="6704001"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9" name="Google Shape;509;p11"/>
            <p:cNvSpPr/>
            <p:nvPr/>
          </p:nvSpPr>
          <p:spPr>
            <a:xfrm>
              <a:off x="6654405"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0" name="Google Shape;510;p11"/>
            <p:cNvSpPr/>
            <p:nvPr/>
          </p:nvSpPr>
          <p:spPr>
            <a:xfrm>
              <a:off x="6704001"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1" name="Google Shape;511;p11"/>
            <p:cNvSpPr/>
            <p:nvPr/>
          </p:nvSpPr>
          <p:spPr>
            <a:xfrm>
              <a:off x="6654405"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2" name="Google Shape;512;p11"/>
            <p:cNvSpPr/>
            <p:nvPr/>
          </p:nvSpPr>
          <p:spPr>
            <a:xfrm>
              <a:off x="6704001"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3" name="Google Shape;513;p11"/>
            <p:cNvSpPr/>
            <p:nvPr/>
          </p:nvSpPr>
          <p:spPr>
            <a:xfrm>
              <a:off x="7059168"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4" name="Google Shape;514;p11"/>
            <p:cNvSpPr/>
            <p:nvPr/>
          </p:nvSpPr>
          <p:spPr>
            <a:xfrm>
              <a:off x="7108764"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5" name="Google Shape;515;p11"/>
            <p:cNvSpPr/>
            <p:nvPr/>
          </p:nvSpPr>
          <p:spPr>
            <a:xfrm>
              <a:off x="7059168"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6" name="Google Shape;516;p11"/>
            <p:cNvSpPr/>
            <p:nvPr/>
          </p:nvSpPr>
          <p:spPr>
            <a:xfrm>
              <a:off x="7108764"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7" name="Google Shape;517;p11"/>
            <p:cNvSpPr/>
            <p:nvPr/>
          </p:nvSpPr>
          <p:spPr>
            <a:xfrm>
              <a:off x="7059168"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8" name="Google Shape;518;p11"/>
            <p:cNvSpPr/>
            <p:nvPr/>
          </p:nvSpPr>
          <p:spPr>
            <a:xfrm>
              <a:off x="7108764"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9" name="Google Shape;519;p11"/>
            <p:cNvSpPr/>
            <p:nvPr/>
          </p:nvSpPr>
          <p:spPr>
            <a:xfrm>
              <a:off x="7059168"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0" name="Google Shape;520;p11"/>
            <p:cNvSpPr/>
            <p:nvPr/>
          </p:nvSpPr>
          <p:spPr>
            <a:xfrm>
              <a:off x="7108764"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1" name="Google Shape;521;p11"/>
            <p:cNvSpPr/>
            <p:nvPr/>
          </p:nvSpPr>
          <p:spPr>
            <a:xfrm>
              <a:off x="7059168"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2" name="Google Shape;522;p11"/>
            <p:cNvSpPr/>
            <p:nvPr/>
          </p:nvSpPr>
          <p:spPr>
            <a:xfrm>
              <a:off x="7108764"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3" name="Google Shape;523;p11"/>
            <p:cNvSpPr/>
            <p:nvPr/>
          </p:nvSpPr>
          <p:spPr>
            <a:xfrm>
              <a:off x="7059168"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4" name="Google Shape;524;p11"/>
            <p:cNvSpPr/>
            <p:nvPr/>
          </p:nvSpPr>
          <p:spPr>
            <a:xfrm>
              <a:off x="7108764"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5" name="Google Shape;525;p11"/>
            <p:cNvSpPr/>
            <p:nvPr/>
          </p:nvSpPr>
          <p:spPr>
            <a:xfrm>
              <a:off x="7059168"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6" name="Google Shape;526;p11"/>
            <p:cNvSpPr/>
            <p:nvPr/>
          </p:nvSpPr>
          <p:spPr>
            <a:xfrm>
              <a:off x="7108764"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 name="Google Shape;527;p11"/>
            <p:cNvSpPr/>
            <p:nvPr/>
          </p:nvSpPr>
          <p:spPr>
            <a:xfrm>
              <a:off x="7059168"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8" name="Google Shape;528;p11"/>
            <p:cNvSpPr/>
            <p:nvPr/>
          </p:nvSpPr>
          <p:spPr>
            <a:xfrm>
              <a:off x="7108764"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9" name="Google Shape;529;p11"/>
            <p:cNvSpPr/>
            <p:nvPr/>
          </p:nvSpPr>
          <p:spPr>
            <a:xfrm>
              <a:off x="7059168"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0" name="Google Shape;530;p11"/>
            <p:cNvSpPr/>
            <p:nvPr/>
          </p:nvSpPr>
          <p:spPr>
            <a:xfrm>
              <a:off x="7108764"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1" name="Google Shape;531;p11"/>
            <p:cNvSpPr/>
            <p:nvPr/>
          </p:nvSpPr>
          <p:spPr>
            <a:xfrm>
              <a:off x="7059168"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2" name="Google Shape;532;p11"/>
            <p:cNvSpPr/>
            <p:nvPr/>
          </p:nvSpPr>
          <p:spPr>
            <a:xfrm>
              <a:off x="7108764"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3" name="Google Shape;533;p11"/>
            <p:cNvSpPr/>
            <p:nvPr/>
          </p:nvSpPr>
          <p:spPr>
            <a:xfrm>
              <a:off x="7463932"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4" name="Google Shape;534;p11"/>
            <p:cNvSpPr/>
            <p:nvPr/>
          </p:nvSpPr>
          <p:spPr>
            <a:xfrm>
              <a:off x="7513527"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5" name="Google Shape;535;p11"/>
            <p:cNvSpPr/>
            <p:nvPr/>
          </p:nvSpPr>
          <p:spPr>
            <a:xfrm>
              <a:off x="7463932"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6" name="Google Shape;536;p11"/>
            <p:cNvSpPr/>
            <p:nvPr/>
          </p:nvSpPr>
          <p:spPr>
            <a:xfrm>
              <a:off x="7513527"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7" name="Google Shape;537;p11"/>
            <p:cNvSpPr/>
            <p:nvPr/>
          </p:nvSpPr>
          <p:spPr>
            <a:xfrm>
              <a:off x="7463932"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8" name="Google Shape;538;p11"/>
            <p:cNvSpPr/>
            <p:nvPr/>
          </p:nvSpPr>
          <p:spPr>
            <a:xfrm>
              <a:off x="7513527"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9" name="Google Shape;539;p11"/>
            <p:cNvSpPr/>
            <p:nvPr/>
          </p:nvSpPr>
          <p:spPr>
            <a:xfrm>
              <a:off x="7463932"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0" name="Google Shape;540;p11"/>
            <p:cNvSpPr/>
            <p:nvPr/>
          </p:nvSpPr>
          <p:spPr>
            <a:xfrm>
              <a:off x="7513527"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1" name="Google Shape;541;p11"/>
            <p:cNvSpPr/>
            <p:nvPr/>
          </p:nvSpPr>
          <p:spPr>
            <a:xfrm>
              <a:off x="7463932"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2" name="Google Shape;542;p11"/>
            <p:cNvSpPr/>
            <p:nvPr/>
          </p:nvSpPr>
          <p:spPr>
            <a:xfrm>
              <a:off x="7513527"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3" name="Google Shape;543;p11"/>
            <p:cNvSpPr/>
            <p:nvPr/>
          </p:nvSpPr>
          <p:spPr>
            <a:xfrm>
              <a:off x="7463932"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4" name="Google Shape;544;p11"/>
            <p:cNvSpPr/>
            <p:nvPr/>
          </p:nvSpPr>
          <p:spPr>
            <a:xfrm>
              <a:off x="7513527"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5" name="Google Shape;545;p11"/>
            <p:cNvSpPr/>
            <p:nvPr/>
          </p:nvSpPr>
          <p:spPr>
            <a:xfrm>
              <a:off x="7463932"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6" name="Google Shape;546;p11"/>
            <p:cNvSpPr/>
            <p:nvPr/>
          </p:nvSpPr>
          <p:spPr>
            <a:xfrm>
              <a:off x="7513527"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7" name="Google Shape;547;p11"/>
            <p:cNvSpPr/>
            <p:nvPr/>
          </p:nvSpPr>
          <p:spPr>
            <a:xfrm>
              <a:off x="7463932"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8" name="Google Shape;548;p11"/>
            <p:cNvSpPr/>
            <p:nvPr/>
          </p:nvSpPr>
          <p:spPr>
            <a:xfrm>
              <a:off x="7513527"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9" name="Google Shape;549;p11"/>
            <p:cNvSpPr/>
            <p:nvPr/>
          </p:nvSpPr>
          <p:spPr>
            <a:xfrm>
              <a:off x="7463932"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0" name="Google Shape;550;p11"/>
            <p:cNvSpPr/>
            <p:nvPr/>
          </p:nvSpPr>
          <p:spPr>
            <a:xfrm>
              <a:off x="7513527"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1" name="Google Shape;551;p11"/>
            <p:cNvSpPr/>
            <p:nvPr/>
          </p:nvSpPr>
          <p:spPr>
            <a:xfrm>
              <a:off x="7463932"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2" name="Google Shape;552;p11"/>
            <p:cNvSpPr/>
            <p:nvPr/>
          </p:nvSpPr>
          <p:spPr>
            <a:xfrm>
              <a:off x="7513527"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3" name="Google Shape;553;p11"/>
            <p:cNvSpPr/>
            <p:nvPr/>
          </p:nvSpPr>
          <p:spPr>
            <a:xfrm>
              <a:off x="7868695"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4" name="Google Shape;554;p11"/>
            <p:cNvSpPr/>
            <p:nvPr/>
          </p:nvSpPr>
          <p:spPr>
            <a:xfrm>
              <a:off x="7918291"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5" name="Google Shape;555;p11"/>
            <p:cNvSpPr/>
            <p:nvPr/>
          </p:nvSpPr>
          <p:spPr>
            <a:xfrm>
              <a:off x="7868695"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6" name="Google Shape;556;p11"/>
            <p:cNvSpPr/>
            <p:nvPr/>
          </p:nvSpPr>
          <p:spPr>
            <a:xfrm>
              <a:off x="7918291"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7" name="Google Shape;557;p11"/>
            <p:cNvSpPr/>
            <p:nvPr/>
          </p:nvSpPr>
          <p:spPr>
            <a:xfrm>
              <a:off x="7868695"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8" name="Google Shape;558;p11"/>
            <p:cNvSpPr/>
            <p:nvPr/>
          </p:nvSpPr>
          <p:spPr>
            <a:xfrm>
              <a:off x="7918291"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9" name="Google Shape;559;p11"/>
            <p:cNvSpPr/>
            <p:nvPr/>
          </p:nvSpPr>
          <p:spPr>
            <a:xfrm>
              <a:off x="7868695"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0" name="Google Shape;560;p11"/>
            <p:cNvSpPr/>
            <p:nvPr/>
          </p:nvSpPr>
          <p:spPr>
            <a:xfrm>
              <a:off x="7918291"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1" name="Google Shape;561;p11"/>
            <p:cNvSpPr/>
            <p:nvPr/>
          </p:nvSpPr>
          <p:spPr>
            <a:xfrm>
              <a:off x="7868695"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2" name="Google Shape;562;p11"/>
            <p:cNvSpPr/>
            <p:nvPr/>
          </p:nvSpPr>
          <p:spPr>
            <a:xfrm>
              <a:off x="7918291"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3" name="Google Shape;563;p11"/>
            <p:cNvSpPr/>
            <p:nvPr/>
          </p:nvSpPr>
          <p:spPr>
            <a:xfrm>
              <a:off x="7868695"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4" name="Google Shape;564;p11"/>
            <p:cNvSpPr/>
            <p:nvPr/>
          </p:nvSpPr>
          <p:spPr>
            <a:xfrm>
              <a:off x="7918291"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5" name="Google Shape;565;p11"/>
            <p:cNvSpPr/>
            <p:nvPr/>
          </p:nvSpPr>
          <p:spPr>
            <a:xfrm>
              <a:off x="7868695"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6" name="Google Shape;566;p11"/>
            <p:cNvSpPr/>
            <p:nvPr/>
          </p:nvSpPr>
          <p:spPr>
            <a:xfrm>
              <a:off x="7918291"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7" name="Google Shape;567;p11"/>
            <p:cNvSpPr/>
            <p:nvPr/>
          </p:nvSpPr>
          <p:spPr>
            <a:xfrm>
              <a:off x="7868695"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8" name="Google Shape;568;p11"/>
            <p:cNvSpPr/>
            <p:nvPr/>
          </p:nvSpPr>
          <p:spPr>
            <a:xfrm>
              <a:off x="7918291"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9" name="Google Shape;569;p11"/>
            <p:cNvSpPr/>
            <p:nvPr/>
          </p:nvSpPr>
          <p:spPr>
            <a:xfrm>
              <a:off x="7868695"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0" name="Google Shape;570;p11"/>
            <p:cNvSpPr/>
            <p:nvPr/>
          </p:nvSpPr>
          <p:spPr>
            <a:xfrm>
              <a:off x="7918291"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1" name="Google Shape;571;p11"/>
            <p:cNvSpPr/>
            <p:nvPr/>
          </p:nvSpPr>
          <p:spPr>
            <a:xfrm>
              <a:off x="7868695"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 name="Google Shape;572;p11"/>
            <p:cNvSpPr/>
            <p:nvPr/>
          </p:nvSpPr>
          <p:spPr>
            <a:xfrm>
              <a:off x="7918291"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 name="Google Shape;573;p11"/>
            <p:cNvSpPr/>
            <p:nvPr/>
          </p:nvSpPr>
          <p:spPr>
            <a:xfrm>
              <a:off x="8273458" y="5247351"/>
              <a:ext cx="99096" cy="9500"/>
            </a:xfrm>
            <a:custGeom>
              <a:rect b="b" l="l" r="r" t="t"/>
              <a:pathLst>
                <a:path extrusionOk="0" h="9500" w="99096">
                  <a:moveTo>
                    <a:pt x="0" y="0"/>
                  </a:moveTo>
                  <a:lnTo>
                    <a:pt x="99097"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 name="Google Shape;574;p11"/>
            <p:cNvSpPr/>
            <p:nvPr/>
          </p:nvSpPr>
          <p:spPr>
            <a:xfrm>
              <a:off x="8323054"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 name="Google Shape;575;p11"/>
            <p:cNvSpPr/>
            <p:nvPr/>
          </p:nvSpPr>
          <p:spPr>
            <a:xfrm>
              <a:off x="8273458" y="4843378"/>
              <a:ext cx="99096" cy="9500"/>
            </a:xfrm>
            <a:custGeom>
              <a:rect b="b" l="l" r="r" t="t"/>
              <a:pathLst>
                <a:path extrusionOk="0" h="9500" w="99096">
                  <a:moveTo>
                    <a:pt x="0" y="0"/>
                  </a:moveTo>
                  <a:lnTo>
                    <a:pt x="99097"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 name="Google Shape;576;p11"/>
            <p:cNvSpPr/>
            <p:nvPr/>
          </p:nvSpPr>
          <p:spPr>
            <a:xfrm>
              <a:off x="8323054"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 name="Google Shape;577;p11"/>
            <p:cNvSpPr/>
            <p:nvPr/>
          </p:nvSpPr>
          <p:spPr>
            <a:xfrm>
              <a:off x="8273458" y="4439406"/>
              <a:ext cx="99096" cy="9500"/>
            </a:xfrm>
            <a:custGeom>
              <a:rect b="b" l="l" r="r" t="t"/>
              <a:pathLst>
                <a:path extrusionOk="0" h="9500" w="99096">
                  <a:moveTo>
                    <a:pt x="0" y="0"/>
                  </a:moveTo>
                  <a:lnTo>
                    <a:pt x="99097"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 name="Google Shape;578;p11"/>
            <p:cNvSpPr/>
            <p:nvPr/>
          </p:nvSpPr>
          <p:spPr>
            <a:xfrm>
              <a:off x="8323054"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 name="Google Shape;579;p11"/>
            <p:cNvSpPr/>
            <p:nvPr/>
          </p:nvSpPr>
          <p:spPr>
            <a:xfrm>
              <a:off x="8273458" y="4035433"/>
              <a:ext cx="99096" cy="9500"/>
            </a:xfrm>
            <a:custGeom>
              <a:rect b="b" l="l" r="r" t="t"/>
              <a:pathLst>
                <a:path extrusionOk="0" h="9500" w="99096">
                  <a:moveTo>
                    <a:pt x="0" y="0"/>
                  </a:moveTo>
                  <a:lnTo>
                    <a:pt x="99097"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 name="Google Shape;580;p11"/>
            <p:cNvSpPr/>
            <p:nvPr/>
          </p:nvSpPr>
          <p:spPr>
            <a:xfrm>
              <a:off x="8323054"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 name="Google Shape;581;p11"/>
            <p:cNvSpPr/>
            <p:nvPr/>
          </p:nvSpPr>
          <p:spPr>
            <a:xfrm>
              <a:off x="8273458" y="3631461"/>
              <a:ext cx="99096" cy="9500"/>
            </a:xfrm>
            <a:custGeom>
              <a:rect b="b" l="l" r="r" t="t"/>
              <a:pathLst>
                <a:path extrusionOk="0" h="9500" w="99096">
                  <a:moveTo>
                    <a:pt x="0" y="0"/>
                  </a:moveTo>
                  <a:lnTo>
                    <a:pt x="99097"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 name="Google Shape;582;p11"/>
            <p:cNvSpPr/>
            <p:nvPr/>
          </p:nvSpPr>
          <p:spPr>
            <a:xfrm>
              <a:off x="8323054"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 name="Google Shape;583;p11"/>
            <p:cNvSpPr/>
            <p:nvPr/>
          </p:nvSpPr>
          <p:spPr>
            <a:xfrm>
              <a:off x="8273458" y="3227488"/>
              <a:ext cx="99096" cy="9500"/>
            </a:xfrm>
            <a:custGeom>
              <a:rect b="b" l="l" r="r" t="t"/>
              <a:pathLst>
                <a:path extrusionOk="0" h="9500" w="99096">
                  <a:moveTo>
                    <a:pt x="0" y="0"/>
                  </a:moveTo>
                  <a:lnTo>
                    <a:pt x="99097"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4" name="Google Shape;584;p11"/>
            <p:cNvSpPr/>
            <p:nvPr/>
          </p:nvSpPr>
          <p:spPr>
            <a:xfrm>
              <a:off x="8323054"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5" name="Google Shape;585;p11"/>
            <p:cNvSpPr/>
            <p:nvPr/>
          </p:nvSpPr>
          <p:spPr>
            <a:xfrm>
              <a:off x="8273458" y="2823516"/>
              <a:ext cx="99096" cy="9500"/>
            </a:xfrm>
            <a:custGeom>
              <a:rect b="b" l="l" r="r" t="t"/>
              <a:pathLst>
                <a:path extrusionOk="0" h="9500" w="99096">
                  <a:moveTo>
                    <a:pt x="0" y="0"/>
                  </a:moveTo>
                  <a:lnTo>
                    <a:pt x="99097"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6" name="Google Shape;586;p11"/>
            <p:cNvSpPr/>
            <p:nvPr/>
          </p:nvSpPr>
          <p:spPr>
            <a:xfrm>
              <a:off x="8323054"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7" name="Google Shape;587;p11"/>
            <p:cNvSpPr/>
            <p:nvPr/>
          </p:nvSpPr>
          <p:spPr>
            <a:xfrm>
              <a:off x="8273458" y="2419543"/>
              <a:ext cx="99096" cy="9500"/>
            </a:xfrm>
            <a:custGeom>
              <a:rect b="b" l="l" r="r" t="t"/>
              <a:pathLst>
                <a:path extrusionOk="0" h="9500" w="99096">
                  <a:moveTo>
                    <a:pt x="0" y="0"/>
                  </a:moveTo>
                  <a:lnTo>
                    <a:pt x="99097"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8" name="Google Shape;588;p11"/>
            <p:cNvSpPr/>
            <p:nvPr/>
          </p:nvSpPr>
          <p:spPr>
            <a:xfrm>
              <a:off x="8323054"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9" name="Google Shape;589;p11"/>
            <p:cNvSpPr/>
            <p:nvPr/>
          </p:nvSpPr>
          <p:spPr>
            <a:xfrm>
              <a:off x="8273458" y="2015571"/>
              <a:ext cx="99096" cy="9500"/>
            </a:xfrm>
            <a:custGeom>
              <a:rect b="b" l="l" r="r" t="t"/>
              <a:pathLst>
                <a:path extrusionOk="0" h="9500" w="99096">
                  <a:moveTo>
                    <a:pt x="0" y="0"/>
                  </a:moveTo>
                  <a:lnTo>
                    <a:pt x="99097"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0" name="Google Shape;590;p11"/>
            <p:cNvSpPr/>
            <p:nvPr/>
          </p:nvSpPr>
          <p:spPr>
            <a:xfrm>
              <a:off x="8323054"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1" name="Google Shape;591;p11"/>
            <p:cNvSpPr/>
            <p:nvPr/>
          </p:nvSpPr>
          <p:spPr>
            <a:xfrm>
              <a:off x="8273458" y="1611598"/>
              <a:ext cx="99096" cy="9500"/>
            </a:xfrm>
            <a:custGeom>
              <a:rect b="b" l="l" r="r" t="t"/>
              <a:pathLst>
                <a:path extrusionOk="0" h="9500" w="99096">
                  <a:moveTo>
                    <a:pt x="0" y="0"/>
                  </a:moveTo>
                  <a:lnTo>
                    <a:pt x="99097"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2" name="Google Shape;592;p11"/>
            <p:cNvSpPr/>
            <p:nvPr/>
          </p:nvSpPr>
          <p:spPr>
            <a:xfrm>
              <a:off x="8323054"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3" name="Google Shape;593;p11"/>
            <p:cNvSpPr/>
            <p:nvPr/>
          </p:nvSpPr>
          <p:spPr>
            <a:xfrm>
              <a:off x="8678221" y="5247351"/>
              <a:ext cx="99096" cy="9500"/>
            </a:xfrm>
            <a:custGeom>
              <a:rect b="b" l="l" r="r" t="t"/>
              <a:pathLst>
                <a:path extrusionOk="0" h="9500" w="99096">
                  <a:moveTo>
                    <a:pt x="0" y="0"/>
                  </a:moveTo>
                  <a:lnTo>
                    <a:pt x="99096"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4" name="Google Shape;594;p11"/>
            <p:cNvSpPr/>
            <p:nvPr/>
          </p:nvSpPr>
          <p:spPr>
            <a:xfrm>
              <a:off x="8727817"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5" name="Google Shape;595;p11"/>
            <p:cNvSpPr/>
            <p:nvPr/>
          </p:nvSpPr>
          <p:spPr>
            <a:xfrm>
              <a:off x="8678221" y="4843378"/>
              <a:ext cx="99096" cy="9500"/>
            </a:xfrm>
            <a:custGeom>
              <a:rect b="b" l="l" r="r" t="t"/>
              <a:pathLst>
                <a:path extrusionOk="0" h="9500" w="99096">
                  <a:moveTo>
                    <a:pt x="0" y="0"/>
                  </a:moveTo>
                  <a:lnTo>
                    <a:pt x="99096"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6" name="Google Shape;596;p11"/>
            <p:cNvSpPr/>
            <p:nvPr/>
          </p:nvSpPr>
          <p:spPr>
            <a:xfrm>
              <a:off x="8727817"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7" name="Google Shape;597;p11"/>
            <p:cNvSpPr/>
            <p:nvPr/>
          </p:nvSpPr>
          <p:spPr>
            <a:xfrm>
              <a:off x="8678221" y="4439406"/>
              <a:ext cx="99096" cy="9500"/>
            </a:xfrm>
            <a:custGeom>
              <a:rect b="b" l="l" r="r" t="t"/>
              <a:pathLst>
                <a:path extrusionOk="0" h="9500" w="99096">
                  <a:moveTo>
                    <a:pt x="0" y="0"/>
                  </a:moveTo>
                  <a:lnTo>
                    <a:pt x="99096"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8" name="Google Shape;598;p11"/>
            <p:cNvSpPr/>
            <p:nvPr/>
          </p:nvSpPr>
          <p:spPr>
            <a:xfrm>
              <a:off x="8727817"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9" name="Google Shape;599;p11"/>
            <p:cNvSpPr/>
            <p:nvPr/>
          </p:nvSpPr>
          <p:spPr>
            <a:xfrm>
              <a:off x="8678221" y="4035433"/>
              <a:ext cx="99096" cy="9500"/>
            </a:xfrm>
            <a:custGeom>
              <a:rect b="b" l="l" r="r" t="t"/>
              <a:pathLst>
                <a:path extrusionOk="0" h="9500" w="99096">
                  <a:moveTo>
                    <a:pt x="0" y="0"/>
                  </a:moveTo>
                  <a:lnTo>
                    <a:pt x="99096"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0" name="Google Shape;600;p11"/>
            <p:cNvSpPr/>
            <p:nvPr/>
          </p:nvSpPr>
          <p:spPr>
            <a:xfrm>
              <a:off x="8727817"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1" name="Google Shape;601;p11"/>
            <p:cNvSpPr/>
            <p:nvPr/>
          </p:nvSpPr>
          <p:spPr>
            <a:xfrm>
              <a:off x="8678221" y="3631461"/>
              <a:ext cx="99096" cy="9500"/>
            </a:xfrm>
            <a:custGeom>
              <a:rect b="b" l="l" r="r" t="t"/>
              <a:pathLst>
                <a:path extrusionOk="0" h="9500" w="99096">
                  <a:moveTo>
                    <a:pt x="0" y="0"/>
                  </a:moveTo>
                  <a:lnTo>
                    <a:pt x="99096"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2" name="Google Shape;602;p11"/>
            <p:cNvSpPr/>
            <p:nvPr/>
          </p:nvSpPr>
          <p:spPr>
            <a:xfrm>
              <a:off x="8727817"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3" name="Google Shape;603;p11"/>
            <p:cNvSpPr/>
            <p:nvPr/>
          </p:nvSpPr>
          <p:spPr>
            <a:xfrm>
              <a:off x="8678221" y="3227488"/>
              <a:ext cx="99096" cy="9500"/>
            </a:xfrm>
            <a:custGeom>
              <a:rect b="b" l="l" r="r" t="t"/>
              <a:pathLst>
                <a:path extrusionOk="0" h="9500" w="99096">
                  <a:moveTo>
                    <a:pt x="0" y="0"/>
                  </a:moveTo>
                  <a:lnTo>
                    <a:pt x="99096"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4" name="Google Shape;604;p11"/>
            <p:cNvSpPr/>
            <p:nvPr/>
          </p:nvSpPr>
          <p:spPr>
            <a:xfrm>
              <a:off x="8727817"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5" name="Google Shape;605;p11"/>
            <p:cNvSpPr/>
            <p:nvPr/>
          </p:nvSpPr>
          <p:spPr>
            <a:xfrm>
              <a:off x="8678221" y="2823516"/>
              <a:ext cx="99096" cy="9500"/>
            </a:xfrm>
            <a:custGeom>
              <a:rect b="b" l="l" r="r" t="t"/>
              <a:pathLst>
                <a:path extrusionOk="0" h="9500" w="99096">
                  <a:moveTo>
                    <a:pt x="0" y="0"/>
                  </a:moveTo>
                  <a:lnTo>
                    <a:pt x="99096"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6" name="Google Shape;606;p11"/>
            <p:cNvSpPr/>
            <p:nvPr/>
          </p:nvSpPr>
          <p:spPr>
            <a:xfrm>
              <a:off x="8727817"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7" name="Google Shape;607;p11"/>
            <p:cNvSpPr/>
            <p:nvPr/>
          </p:nvSpPr>
          <p:spPr>
            <a:xfrm>
              <a:off x="8678221" y="2419543"/>
              <a:ext cx="99096" cy="9500"/>
            </a:xfrm>
            <a:custGeom>
              <a:rect b="b" l="l" r="r" t="t"/>
              <a:pathLst>
                <a:path extrusionOk="0" h="9500" w="99096">
                  <a:moveTo>
                    <a:pt x="0" y="0"/>
                  </a:moveTo>
                  <a:lnTo>
                    <a:pt x="99096"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8" name="Google Shape;608;p11"/>
            <p:cNvSpPr/>
            <p:nvPr/>
          </p:nvSpPr>
          <p:spPr>
            <a:xfrm>
              <a:off x="8727817"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9" name="Google Shape;609;p11"/>
            <p:cNvSpPr/>
            <p:nvPr/>
          </p:nvSpPr>
          <p:spPr>
            <a:xfrm>
              <a:off x="8678221" y="2015571"/>
              <a:ext cx="99096" cy="9500"/>
            </a:xfrm>
            <a:custGeom>
              <a:rect b="b" l="l" r="r" t="t"/>
              <a:pathLst>
                <a:path extrusionOk="0" h="9500" w="99096">
                  <a:moveTo>
                    <a:pt x="0" y="0"/>
                  </a:moveTo>
                  <a:lnTo>
                    <a:pt x="99096"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0" name="Google Shape;610;p11"/>
            <p:cNvSpPr/>
            <p:nvPr/>
          </p:nvSpPr>
          <p:spPr>
            <a:xfrm>
              <a:off x="8727817"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1" name="Google Shape;611;p11"/>
            <p:cNvSpPr/>
            <p:nvPr/>
          </p:nvSpPr>
          <p:spPr>
            <a:xfrm>
              <a:off x="8678221" y="1611598"/>
              <a:ext cx="99096" cy="9500"/>
            </a:xfrm>
            <a:custGeom>
              <a:rect b="b" l="l" r="r" t="t"/>
              <a:pathLst>
                <a:path extrusionOk="0" h="9500" w="99096">
                  <a:moveTo>
                    <a:pt x="0" y="0"/>
                  </a:moveTo>
                  <a:lnTo>
                    <a:pt x="99096"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2" name="Google Shape;612;p11"/>
            <p:cNvSpPr/>
            <p:nvPr/>
          </p:nvSpPr>
          <p:spPr>
            <a:xfrm>
              <a:off x="8727817"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613" name="Google Shape;613;p11"/>
          <p:cNvGrpSpPr/>
          <p:nvPr/>
        </p:nvGrpSpPr>
        <p:grpSpPr>
          <a:xfrm>
            <a:off x="10636800" y="6078024"/>
            <a:ext cx="585435" cy="777600"/>
            <a:chOff x="1211580" y="5257800"/>
            <a:chExt cx="427808" cy="1623060"/>
          </a:xfrm>
        </p:grpSpPr>
        <p:cxnSp>
          <p:nvCxnSpPr>
            <p:cNvPr id="614" name="Google Shape;614;p11"/>
            <p:cNvCxnSpPr/>
            <p:nvPr/>
          </p:nvCxnSpPr>
          <p:spPr>
            <a:xfrm>
              <a:off x="1211580" y="5257800"/>
              <a:ext cx="0" cy="1623060"/>
            </a:xfrm>
            <a:prstGeom prst="straightConnector1">
              <a:avLst/>
            </a:prstGeom>
            <a:noFill/>
            <a:ln cap="flat" cmpd="sng" w="12700">
              <a:solidFill>
                <a:schemeClr val="dk1"/>
              </a:solidFill>
              <a:prstDash val="solid"/>
              <a:miter lim="800000"/>
              <a:headEnd len="sm" w="sm" type="none"/>
              <a:tailEnd len="sm" w="sm" type="none"/>
            </a:ln>
          </p:spPr>
        </p:cxnSp>
        <p:cxnSp>
          <p:nvCxnSpPr>
            <p:cNvPr id="615" name="Google Shape;615;p11"/>
            <p:cNvCxnSpPr/>
            <p:nvPr/>
          </p:nvCxnSpPr>
          <p:spPr>
            <a:xfrm>
              <a:off x="1352005" y="5257800"/>
              <a:ext cx="0" cy="1623060"/>
            </a:xfrm>
            <a:prstGeom prst="straightConnector1">
              <a:avLst/>
            </a:prstGeom>
            <a:noFill/>
            <a:ln cap="flat" cmpd="sng" w="12700">
              <a:solidFill>
                <a:schemeClr val="dk1"/>
              </a:solidFill>
              <a:prstDash val="solid"/>
              <a:miter lim="800000"/>
              <a:headEnd len="sm" w="sm" type="none"/>
              <a:tailEnd len="sm" w="sm" type="none"/>
            </a:ln>
          </p:spPr>
        </p:cxnSp>
        <p:cxnSp>
          <p:nvCxnSpPr>
            <p:cNvPr id="616" name="Google Shape;616;p11"/>
            <p:cNvCxnSpPr/>
            <p:nvPr/>
          </p:nvCxnSpPr>
          <p:spPr>
            <a:xfrm>
              <a:off x="1498963" y="5257800"/>
              <a:ext cx="0" cy="1623060"/>
            </a:xfrm>
            <a:prstGeom prst="straightConnector1">
              <a:avLst/>
            </a:prstGeom>
            <a:noFill/>
            <a:ln cap="flat" cmpd="sng" w="12700">
              <a:solidFill>
                <a:schemeClr val="dk1"/>
              </a:solidFill>
              <a:prstDash val="solid"/>
              <a:miter lim="800000"/>
              <a:headEnd len="sm" w="sm" type="none"/>
              <a:tailEnd len="sm" w="sm" type="none"/>
            </a:ln>
          </p:spPr>
        </p:cxnSp>
        <p:cxnSp>
          <p:nvCxnSpPr>
            <p:cNvPr id="617" name="Google Shape;617;p11"/>
            <p:cNvCxnSpPr/>
            <p:nvPr/>
          </p:nvCxnSpPr>
          <p:spPr>
            <a:xfrm>
              <a:off x="1639388" y="5257800"/>
              <a:ext cx="0" cy="1623060"/>
            </a:xfrm>
            <a:prstGeom prst="straightConnector1">
              <a:avLst/>
            </a:prstGeom>
            <a:noFill/>
            <a:ln cap="flat" cmpd="sng" w="12700">
              <a:solidFill>
                <a:schemeClr val="dk1"/>
              </a:solidFill>
              <a:prstDash val="solid"/>
              <a:miter lim="800000"/>
              <a:headEnd len="sm" w="sm" type="none"/>
              <a:tailEnd len="sm" w="sm"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e de titre + visuel">
  <p:cSld name="2_Diapositive de titre + visuel">
    <p:spTree>
      <p:nvGrpSpPr>
        <p:cNvPr id="618" name="Shape 618"/>
        <p:cNvGrpSpPr/>
        <p:nvPr/>
      </p:nvGrpSpPr>
      <p:grpSpPr>
        <a:xfrm>
          <a:off x="0" y="0"/>
          <a:ext cx="0" cy="0"/>
          <a:chOff x="0" y="0"/>
          <a:chExt cx="0" cy="0"/>
        </a:xfrm>
      </p:grpSpPr>
      <p:sp>
        <p:nvSpPr>
          <p:cNvPr id="619" name="Google Shape;619;p12"/>
          <p:cNvSpPr/>
          <p:nvPr/>
        </p:nvSpPr>
        <p:spPr>
          <a:xfrm>
            <a:off x="-200415" y="-37847"/>
            <a:ext cx="10853104" cy="45923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0" name="Google Shape;620;p12"/>
          <p:cNvSpPr/>
          <p:nvPr/>
        </p:nvSpPr>
        <p:spPr>
          <a:xfrm>
            <a:off x="10669489" y="3761300"/>
            <a:ext cx="1535823" cy="2335215"/>
          </a:xfrm>
          <a:prstGeom prst="rect">
            <a:avLst/>
          </a:prstGeom>
          <a:solidFill>
            <a:schemeClr val="accent5"/>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621" name="Google Shape;621;p12"/>
          <p:cNvSpPr/>
          <p:nvPr/>
        </p:nvSpPr>
        <p:spPr>
          <a:xfrm>
            <a:off x="10654693" y="0"/>
            <a:ext cx="1562360" cy="3878701"/>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2" name="Google Shape;622;p12"/>
          <p:cNvSpPr txBox="1"/>
          <p:nvPr>
            <p:ph type="ctrTitle"/>
          </p:nvPr>
        </p:nvSpPr>
        <p:spPr>
          <a:xfrm>
            <a:off x="863252" y="1645702"/>
            <a:ext cx="4008120" cy="23876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4000"/>
              <a:buFont typeface="Arial"/>
              <a:buNone/>
              <a:defRPr b="0"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3" name="Google Shape;623;p12"/>
          <p:cNvSpPr txBox="1"/>
          <p:nvPr>
            <p:ph idx="1" type="subTitle"/>
          </p:nvPr>
        </p:nvSpPr>
        <p:spPr>
          <a:xfrm>
            <a:off x="857157" y="5278216"/>
            <a:ext cx="3741148" cy="832104"/>
          </a:xfrm>
          <a:prstGeom prst="rect">
            <a:avLst/>
          </a:prstGeom>
          <a:noFill/>
          <a:ln>
            <a:noFill/>
          </a:ln>
        </p:spPr>
        <p:txBody>
          <a:bodyPr anchorCtr="0" anchor="t" bIns="0" lIns="0" spcFirstLastPara="1" rIns="0" wrap="square" tIns="0">
            <a:normAutofit/>
          </a:bodyPr>
          <a:lstStyle>
            <a:lvl1pPr lvl="0" algn="l">
              <a:lnSpc>
                <a:spcPct val="90000"/>
              </a:lnSpc>
              <a:spcBef>
                <a:spcPts val="1000"/>
              </a:spcBef>
              <a:spcAft>
                <a:spcPts val="0"/>
              </a:spcAft>
              <a:buClr>
                <a:schemeClr val="dk1"/>
              </a:buClr>
              <a:buSzPts val="2000"/>
              <a:buNone/>
              <a:defRPr sz="2000"/>
            </a:lvl1pPr>
            <a:lvl2pPr lvl="1" algn="ctr">
              <a:lnSpc>
                <a:spcPct val="90000"/>
              </a:lnSpc>
              <a:spcBef>
                <a:spcPts val="500"/>
              </a:spcBef>
              <a:spcAft>
                <a:spcPts val="0"/>
              </a:spcAft>
              <a:buClr>
                <a:schemeClr val="dk1"/>
              </a:buClr>
              <a:buSzPts val="2000"/>
              <a:buFont typeface="Georgia"/>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24" name="Google Shape;624;p12"/>
          <p:cNvSpPr txBox="1"/>
          <p:nvPr>
            <p:ph idx="10" type="dt"/>
          </p:nvPr>
        </p:nvSpPr>
        <p:spPr>
          <a:xfrm>
            <a:off x="143256" y="6498971"/>
            <a:ext cx="2743200" cy="246888"/>
          </a:xfrm>
          <a:prstGeom prst="rect">
            <a:avLst/>
          </a:prstGeom>
          <a:noFill/>
          <a:ln>
            <a:noFill/>
          </a:ln>
        </p:spPr>
        <p:txBody>
          <a:bodyPr anchorCtr="0" anchor="ctr" bIns="36000" lIns="36000" spcFirstLastPara="1" rIns="36000" wrap="square" tIns="36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5" name="Google Shape;625;p12"/>
          <p:cNvSpPr txBox="1"/>
          <p:nvPr>
            <p:ph idx="11" type="ftr"/>
          </p:nvPr>
        </p:nvSpPr>
        <p:spPr>
          <a:xfrm>
            <a:off x="4038600" y="6486779"/>
            <a:ext cx="4114800" cy="246888"/>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6" name="Google Shape;626;p12"/>
          <p:cNvSpPr txBox="1"/>
          <p:nvPr>
            <p:ph idx="12" type="sldNum"/>
          </p:nvPr>
        </p:nvSpPr>
        <p:spPr>
          <a:xfrm>
            <a:off x="9336024" y="6492875"/>
            <a:ext cx="2743200" cy="246888"/>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sz="800">
                <a:solidFill>
                  <a:schemeClr val="dk1"/>
                </a:solidFill>
                <a:latin typeface="Arial"/>
                <a:ea typeface="Arial"/>
                <a:cs typeface="Arial"/>
                <a:sym typeface="Arial"/>
              </a:defRPr>
            </a:lvl1pPr>
            <a:lvl2pPr indent="0" lvl="1" marL="0" algn="r">
              <a:spcBef>
                <a:spcPts val="0"/>
              </a:spcBef>
              <a:buNone/>
              <a:defRPr sz="800">
                <a:solidFill>
                  <a:schemeClr val="dk1"/>
                </a:solidFill>
                <a:latin typeface="Arial"/>
                <a:ea typeface="Arial"/>
                <a:cs typeface="Arial"/>
                <a:sym typeface="Arial"/>
              </a:defRPr>
            </a:lvl2pPr>
            <a:lvl3pPr indent="0" lvl="2" marL="0" algn="r">
              <a:spcBef>
                <a:spcPts val="0"/>
              </a:spcBef>
              <a:buNone/>
              <a:defRPr sz="800">
                <a:solidFill>
                  <a:schemeClr val="dk1"/>
                </a:solidFill>
                <a:latin typeface="Arial"/>
                <a:ea typeface="Arial"/>
                <a:cs typeface="Arial"/>
                <a:sym typeface="Arial"/>
              </a:defRPr>
            </a:lvl3pPr>
            <a:lvl4pPr indent="0" lvl="3" marL="0" algn="r">
              <a:spcBef>
                <a:spcPts val="0"/>
              </a:spcBef>
              <a:buNone/>
              <a:defRPr sz="800">
                <a:solidFill>
                  <a:schemeClr val="dk1"/>
                </a:solidFill>
                <a:latin typeface="Arial"/>
                <a:ea typeface="Arial"/>
                <a:cs typeface="Arial"/>
                <a:sym typeface="Arial"/>
              </a:defRPr>
            </a:lvl4pPr>
            <a:lvl5pPr indent="0" lvl="4" marL="0" algn="r">
              <a:spcBef>
                <a:spcPts val="0"/>
              </a:spcBef>
              <a:buNone/>
              <a:defRPr sz="800">
                <a:solidFill>
                  <a:schemeClr val="dk1"/>
                </a:solidFill>
                <a:latin typeface="Arial"/>
                <a:ea typeface="Arial"/>
                <a:cs typeface="Arial"/>
                <a:sym typeface="Arial"/>
              </a:defRPr>
            </a:lvl5pPr>
            <a:lvl6pPr indent="0" lvl="5" marL="0" algn="r">
              <a:spcBef>
                <a:spcPts val="0"/>
              </a:spcBef>
              <a:buNone/>
              <a:defRPr sz="800">
                <a:solidFill>
                  <a:schemeClr val="dk1"/>
                </a:solidFill>
                <a:latin typeface="Arial"/>
                <a:ea typeface="Arial"/>
                <a:cs typeface="Arial"/>
                <a:sym typeface="Arial"/>
              </a:defRPr>
            </a:lvl6pPr>
            <a:lvl7pPr indent="0" lvl="6" marL="0" algn="r">
              <a:spcBef>
                <a:spcPts val="0"/>
              </a:spcBef>
              <a:buNone/>
              <a:defRPr sz="800">
                <a:solidFill>
                  <a:schemeClr val="dk1"/>
                </a:solidFill>
                <a:latin typeface="Arial"/>
                <a:ea typeface="Arial"/>
                <a:cs typeface="Arial"/>
                <a:sym typeface="Arial"/>
              </a:defRPr>
            </a:lvl7pPr>
            <a:lvl8pPr indent="0" lvl="7" marL="0" algn="r">
              <a:spcBef>
                <a:spcPts val="0"/>
              </a:spcBef>
              <a:buNone/>
              <a:defRPr sz="800">
                <a:solidFill>
                  <a:schemeClr val="dk1"/>
                </a:solidFill>
                <a:latin typeface="Arial"/>
                <a:ea typeface="Arial"/>
                <a:cs typeface="Arial"/>
                <a:sym typeface="Arial"/>
              </a:defRPr>
            </a:lvl8pPr>
            <a:lvl9pPr indent="0" lvl="8" marL="0" algn="r">
              <a:spcBef>
                <a:spcPts val="0"/>
              </a:spcBef>
              <a:buNone/>
              <a:defRPr sz="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
        <p:nvSpPr>
          <p:cNvPr id="627" name="Google Shape;627;p12"/>
          <p:cNvSpPr/>
          <p:nvPr/>
        </p:nvSpPr>
        <p:spPr>
          <a:xfrm>
            <a:off x="8717242" y="6005146"/>
            <a:ext cx="774000" cy="8528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28" name="Google Shape;628;p12"/>
          <p:cNvGrpSpPr/>
          <p:nvPr/>
        </p:nvGrpSpPr>
        <p:grpSpPr>
          <a:xfrm>
            <a:off x="855884" y="6219393"/>
            <a:ext cx="568800" cy="665480"/>
            <a:chOff x="1211580" y="5257800"/>
            <a:chExt cx="568233" cy="1623060"/>
          </a:xfrm>
        </p:grpSpPr>
        <p:cxnSp>
          <p:nvCxnSpPr>
            <p:cNvPr id="629" name="Google Shape;629;p12"/>
            <p:cNvCxnSpPr/>
            <p:nvPr/>
          </p:nvCxnSpPr>
          <p:spPr>
            <a:xfrm>
              <a:off x="1211580" y="5257800"/>
              <a:ext cx="0" cy="1623060"/>
            </a:xfrm>
            <a:prstGeom prst="straightConnector1">
              <a:avLst/>
            </a:prstGeom>
            <a:noFill/>
            <a:ln cap="flat" cmpd="sng" w="12700">
              <a:solidFill>
                <a:schemeClr val="accent2"/>
              </a:solidFill>
              <a:prstDash val="solid"/>
              <a:miter lim="800000"/>
              <a:headEnd len="sm" w="sm" type="none"/>
              <a:tailEnd len="sm" w="sm" type="none"/>
            </a:ln>
          </p:spPr>
        </p:cxnSp>
        <p:cxnSp>
          <p:nvCxnSpPr>
            <p:cNvPr id="630" name="Google Shape;630;p12"/>
            <p:cNvCxnSpPr/>
            <p:nvPr/>
          </p:nvCxnSpPr>
          <p:spPr>
            <a:xfrm>
              <a:off x="1352005" y="5257800"/>
              <a:ext cx="0" cy="1623060"/>
            </a:xfrm>
            <a:prstGeom prst="straightConnector1">
              <a:avLst/>
            </a:prstGeom>
            <a:noFill/>
            <a:ln cap="flat" cmpd="sng" w="12700">
              <a:solidFill>
                <a:schemeClr val="accent2"/>
              </a:solidFill>
              <a:prstDash val="solid"/>
              <a:miter lim="800000"/>
              <a:headEnd len="sm" w="sm" type="none"/>
              <a:tailEnd len="sm" w="sm" type="none"/>
            </a:ln>
          </p:spPr>
        </p:cxnSp>
        <p:cxnSp>
          <p:nvCxnSpPr>
            <p:cNvPr id="631" name="Google Shape;631;p12"/>
            <p:cNvCxnSpPr/>
            <p:nvPr/>
          </p:nvCxnSpPr>
          <p:spPr>
            <a:xfrm>
              <a:off x="1498963" y="5257800"/>
              <a:ext cx="0" cy="1623060"/>
            </a:xfrm>
            <a:prstGeom prst="straightConnector1">
              <a:avLst/>
            </a:prstGeom>
            <a:noFill/>
            <a:ln cap="flat" cmpd="sng" w="12700">
              <a:solidFill>
                <a:schemeClr val="accent2"/>
              </a:solidFill>
              <a:prstDash val="solid"/>
              <a:miter lim="800000"/>
              <a:headEnd len="sm" w="sm" type="none"/>
              <a:tailEnd len="sm" w="sm" type="none"/>
            </a:ln>
          </p:spPr>
        </p:cxnSp>
        <p:cxnSp>
          <p:nvCxnSpPr>
            <p:cNvPr id="632" name="Google Shape;632;p12"/>
            <p:cNvCxnSpPr/>
            <p:nvPr/>
          </p:nvCxnSpPr>
          <p:spPr>
            <a:xfrm>
              <a:off x="1639388" y="5257800"/>
              <a:ext cx="0" cy="1623060"/>
            </a:xfrm>
            <a:prstGeom prst="straightConnector1">
              <a:avLst/>
            </a:prstGeom>
            <a:noFill/>
            <a:ln cap="flat" cmpd="sng" w="12700">
              <a:solidFill>
                <a:schemeClr val="accent2"/>
              </a:solidFill>
              <a:prstDash val="solid"/>
              <a:miter lim="800000"/>
              <a:headEnd len="sm" w="sm" type="none"/>
              <a:tailEnd len="sm" w="sm" type="none"/>
            </a:ln>
          </p:spPr>
        </p:cxnSp>
        <p:cxnSp>
          <p:nvCxnSpPr>
            <p:cNvPr id="633" name="Google Shape;633;p12"/>
            <p:cNvCxnSpPr/>
            <p:nvPr/>
          </p:nvCxnSpPr>
          <p:spPr>
            <a:xfrm>
              <a:off x="1779813" y="5257800"/>
              <a:ext cx="0" cy="1623060"/>
            </a:xfrm>
            <a:prstGeom prst="straightConnector1">
              <a:avLst/>
            </a:prstGeom>
            <a:noFill/>
            <a:ln cap="flat" cmpd="sng" w="12700">
              <a:solidFill>
                <a:schemeClr val="accent2"/>
              </a:solidFill>
              <a:prstDash val="solid"/>
              <a:miter lim="800000"/>
              <a:headEnd len="sm" w="sm" type="none"/>
              <a:tailEnd len="sm" w="sm" type="none"/>
            </a:ln>
          </p:spPr>
        </p:cxnSp>
      </p:grpSp>
      <p:sp>
        <p:nvSpPr>
          <p:cNvPr id="634" name="Google Shape;634;p12"/>
          <p:cNvSpPr/>
          <p:nvPr/>
        </p:nvSpPr>
        <p:spPr>
          <a:xfrm>
            <a:off x="10636800" y="0"/>
            <a:ext cx="1555200" cy="1555200"/>
          </a:xfrm>
          <a:custGeom>
            <a:rect b="b" l="l" r="r" t="t"/>
            <a:pathLst>
              <a:path extrusionOk="0" h="4093961" w="1196832">
                <a:moveTo>
                  <a:pt x="1196285" y="4093699"/>
                </a:moveTo>
                <a:lnTo>
                  <a:pt x="1196285" y="-262"/>
                </a:lnTo>
                <a:moveTo>
                  <a:pt x="1136385" y="4093699"/>
                </a:moveTo>
                <a:lnTo>
                  <a:pt x="1136385" y="-262"/>
                </a:lnTo>
                <a:moveTo>
                  <a:pt x="1076614" y="4093699"/>
                </a:moveTo>
                <a:lnTo>
                  <a:pt x="1076614" y="-262"/>
                </a:lnTo>
                <a:moveTo>
                  <a:pt x="1016714" y="4093699"/>
                </a:moveTo>
                <a:lnTo>
                  <a:pt x="1016714" y="-262"/>
                </a:lnTo>
                <a:moveTo>
                  <a:pt x="956944" y="4093699"/>
                </a:moveTo>
                <a:lnTo>
                  <a:pt x="956944" y="-262"/>
                </a:lnTo>
                <a:moveTo>
                  <a:pt x="897044" y="4093699"/>
                </a:moveTo>
                <a:lnTo>
                  <a:pt x="897044" y="-262"/>
                </a:lnTo>
                <a:moveTo>
                  <a:pt x="837274" y="4093699"/>
                </a:moveTo>
                <a:lnTo>
                  <a:pt x="837274" y="-262"/>
                </a:lnTo>
                <a:moveTo>
                  <a:pt x="777374" y="4093699"/>
                </a:moveTo>
                <a:lnTo>
                  <a:pt x="777374" y="-262"/>
                </a:lnTo>
                <a:moveTo>
                  <a:pt x="717602" y="4093699"/>
                </a:moveTo>
                <a:lnTo>
                  <a:pt x="717602" y="-262"/>
                </a:lnTo>
                <a:moveTo>
                  <a:pt x="657832" y="4093699"/>
                </a:moveTo>
                <a:lnTo>
                  <a:pt x="657832" y="-262"/>
                </a:lnTo>
                <a:moveTo>
                  <a:pt x="597932" y="4093699"/>
                </a:moveTo>
                <a:lnTo>
                  <a:pt x="597932" y="-262"/>
                </a:lnTo>
                <a:moveTo>
                  <a:pt x="538162" y="4093699"/>
                </a:moveTo>
                <a:lnTo>
                  <a:pt x="538162" y="-262"/>
                </a:lnTo>
                <a:moveTo>
                  <a:pt x="478262" y="4093699"/>
                </a:moveTo>
                <a:lnTo>
                  <a:pt x="478262" y="-262"/>
                </a:lnTo>
                <a:moveTo>
                  <a:pt x="419134" y="4093699"/>
                </a:moveTo>
                <a:lnTo>
                  <a:pt x="419134" y="-262"/>
                </a:lnTo>
                <a:moveTo>
                  <a:pt x="359235" y="4093699"/>
                </a:moveTo>
                <a:lnTo>
                  <a:pt x="359235" y="-262"/>
                </a:lnTo>
                <a:moveTo>
                  <a:pt x="299464" y="4093699"/>
                </a:moveTo>
                <a:lnTo>
                  <a:pt x="299464" y="-262"/>
                </a:lnTo>
                <a:moveTo>
                  <a:pt x="239179" y="4093699"/>
                </a:moveTo>
                <a:lnTo>
                  <a:pt x="239179" y="-262"/>
                </a:lnTo>
                <a:moveTo>
                  <a:pt x="179279" y="4093699"/>
                </a:moveTo>
                <a:lnTo>
                  <a:pt x="179279" y="-262"/>
                </a:lnTo>
                <a:moveTo>
                  <a:pt x="119508" y="4093699"/>
                </a:moveTo>
                <a:lnTo>
                  <a:pt x="119508" y="-262"/>
                </a:lnTo>
                <a:moveTo>
                  <a:pt x="59223" y="4093699"/>
                </a:moveTo>
                <a:lnTo>
                  <a:pt x="59223" y="-262"/>
                </a:lnTo>
                <a:moveTo>
                  <a:pt x="-548" y="4093699"/>
                </a:moveTo>
                <a:lnTo>
                  <a:pt x="-548" y="-262"/>
                </a:lnTo>
              </a:path>
            </a:pathLst>
          </a:custGeom>
          <a:noFill/>
          <a:ln cap="flat" cmpd="sng" w="9525">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5" name="Google Shape;635;p12"/>
          <p:cNvSpPr/>
          <p:nvPr/>
        </p:nvSpPr>
        <p:spPr>
          <a:xfrm rot="10800000">
            <a:off x="6494388" y="1567889"/>
            <a:ext cx="777601" cy="777600"/>
          </a:xfrm>
          <a:custGeom>
            <a:rect b="b" l="l" r="r" t="t"/>
            <a:pathLst>
              <a:path extrusionOk="0" h="1371599" w="1371600">
                <a:moveTo>
                  <a:pt x="0" y="1371600"/>
                </a:moveTo>
                <a:lnTo>
                  <a:pt x="1371600" y="1371600"/>
                </a:lnTo>
                <a:lnTo>
                  <a:pt x="1371600" y="0"/>
                </a:lnTo>
                <a:lnTo>
                  <a:pt x="0" y="137160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6" name="Google Shape;636;p12"/>
          <p:cNvSpPr/>
          <p:nvPr/>
        </p:nvSpPr>
        <p:spPr>
          <a:xfrm>
            <a:off x="10657312" y="5327765"/>
            <a:ext cx="774000" cy="77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7" name="Google Shape;637;p12"/>
          <p:cNvSpPr/>
          <p:nvPr/>
        </p:nvSpPr>
        <p:spPr>
          <a:xfrm>
            <a:off x="11431312" y="4553765"/>
            <a:ext cx="774000" cy="77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8" name="Google Shape;638;p12"/>
          <p:cNvSpPr/>
          <p:nvPr/>
        </p:nvSpPr>
        <p:spPr>
          <a:xfrm>
            <a:off x="10657312" y="4553765"/>
            <a:ext cx="774000" cy="77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39" name="Google Shape;639;p12"/>
          <p:cNvGrpSpPr/>
          <p:nvPr/>
        </p:nvGrpSpPr>
        <p:grpSpPr>
          <a:xfrm>
            <a:off x="10662105" y="3778160"/>
            <a:ext cx="777600" cy="777600"/>
            <a:chOff x="1211580" y="5257800"/>
            <a:chExt cx="568233" cy="1623060"/>
          </a:xfrm>
        </p:grpSpPr>
        <p:cxnSp>
          <p:nvCxnSpPr>
            <p:cNvPr id="640" name="Google Shape;640;p12"/>
            <p:cNvCxnSpPr/>
            <p:nvPr/>
          </p:nvCxnSpPr>
          <p:spPr>
            <a:xfrm>
              <a:off x="1211580" y="5257800"/>
              <a:ext cx="0" cy="1623060"/>
            </a:xfrm>
            <a:prstGeom prst="straightConnector1">
              <a:avLst/>
            </a:prstGeom>
            <a:noFill/>
            <a:ln cap="flat" cmpd="sng" w="12700">
              <a:solidFill>
                <a:schemeClr val="accent4"/>
              </a:solidFill>
              <a:prstDash val="solid"/>
              <a:miter lim="800000"/>
              <a:headEnd len="sm" w="sm" type="none"/>
              <a:tailEnd len="sm" w="sm" type="none"/>
            </a:ln>
          </p:spPr>
        </p:cxnSp>
        <p:cxnSp>
          <p:nvCxnSpPr>
            <p:cNvPr id="641" name="Google Shape;641;p12"/>
            <p:cNvCxnSpPr/>
            <p:nvPr/>
          </p:nvCxnSpPr>
          <p:spPr>
            <a:xfrm>
              <a:off x="1352005" y="5257800"/>
              <a:ext cx="0" cy="1623060"/>
            </a:xfrm>
            <a:prstGeom prst="straightConnector1">
              <a:avLst/>
            </a:prstGeom>
            <a:noFill/>
            <a:ln cap="flat" cmpd="sng" w="12700">
              <a:solidFill>
                <a:schemeClr val="accent4"/>
              </a:solidFill>
              <a:prstDash val="solid"/>
              <a:miter lim="800000"/>
              <a:headEnd len="sm" w="sm" type="none"/>
              <a:tailEnd len="sm" w="sm" type="none"/>
            </a:ln>
          </p:spPr>
        </p:cxnSp>
        <p:cxnSp>
          <p:nvCxnSpPr>
            <p:cNvPr id="642" name="Google Shape;642;p12"/>
            <p:cNvCxnSpPr/>
            <p:nvPr/>
          </p:nvCxnSpPr>
          <p:spPr>
            <a:xfrm>
              <a:off x="1498963" y="5257800"/>
              <a:ext cx="0" cy="1623060"/>
            </a:xfrm>
            <a:prstGeom prst="straightConnector1">
              <a:avLst/>
            </a:prstGeom>
            <a:noFill/>
            <a:ln cap="flat" cmpd="sng" w="12700">
              <a:solidFill>
                <a:schemeClr val="accent4"/>
              </a:solidFill>
              <a:prstDash val="solid"/>
              <a:miter lim="800000"/>
              <a:headEnd len="sm" w="sm" type="none"/>
              <a:tailEnd len="sm" w="sm" type="none"/>
            </a:ln>
          </p:spPr>
        </p:cxnSp>
        <p:cxnSp>
          <p:nvCxnSpPr>
            <p:cNvPr id="643" name="Google Shape;643;p12"/>
            <p:cNvCxnSpPr/>
            <p:nvPr/>
          </p:nvCxnSpPr>
          <p:spPr>
            <a:xfrm>
              <a:off x="1639388" y="5257800"/>
              <a:ext cx="0" cy="1623060"/>
            </a:xfrm>
            <a:prstGeom prst="straightConnector1">
              <a:avLst/>
            </a:prstGeom>
            <a:noFill/>
            <a:ln cap="flat" cmpd="sng" w="12700">
              <a:solidFill>
                <a:schemeClr val="accent4"/>
              </a:solidFill>
              <a:prstDash val="solid"/>
              <a:miter lim="800000"/>
              <a:headEnd len="sm" w="sm" type="none"/>
              <a:tailEnd len="sm" w="sm" type="none"/>
            </a:ln>
          </p:spPr>
        </p:cxnSp>
        <p:cxnSp>
          <p:nvCxnSpPr>
            <p:cNvPr id="644" name="Google Shape;644;p12"/>
            <p:cNvCxnSpPr/>
            <p:nvPr/>
          </p:nvCxnSpPr>
          <p:spPr>
            <a:xfrm>
              <a:off x="1779813" y="5257800"/>
              <a:ext cx="0" cy="1623060"/>
            </a:xfrm>
            <a:prstGeom prst="straightConnector1">
              <a:avLst/>
            </a:prstGeom>
            <a:noFill/>
            <a:ln cap="flat" cmpd="sng" w="12700">
              <a:solidFill>
                <a:schemeClr val="accent4"/>
              </a:solidFill>
              <a:prstDash val="solid"/>
              <a:miter lim="800000"/>
              <a:headEnd len="sm" w="sm" type="none"/>
              <a:tailEnd len="sm" w="sm" type="none"/>
            </a:ln>
          </p:spPr>
        </p:cxnSp>
      </p:grpSp>
      <p:grpSp>
        <p:nvGrpSpPr>
          <p:cNvPr id="645" name="Google Shape;645;p12"/>
          <p:cNvGrpSpPr/>
          <p:nvPr/>
        </p:nvGrpSpPr>
        <p:grpSpPr>
          <a:xfrm>
            <a:off x="7600398" y="94215"/>
            <a:ext cx="1311342" cy="1313851"/>
            <a:chOff x="7519121" y="94216"/>
            <a:chExt cx="1311342" cy="1313851"/>
          </a:xfrm>
        </p:grpSpPr>
        <p:sp>
          <p:nvSpPr>
            <p:cNvPr id="646" name="Google Shape;646;p12"/>
            <p:cNvSpPr/>
            <p:nvPr/>
          </p:nvSpPr>
          <p:spPr>
            <a:xfrm rot="5400000">
              <a:off x="7516120" y="121970"/>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7" name="Google Shape;647;p12"/>
            <p:cNvSpPr/>
            <p:nvPr/>
          </p:nvSpPr>
          <p:spPr>
            <a:xfrm rot="5400000">
              <a:off x="7546809" y="97221"/>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8" name="Google Shape;648;p12"/>
            <p:cNvSpPr/>
            <p:nvPr/>
          </p:nvSpPr>
          <p:spPr>
            <a:xfrm rot="5400000">
              <a:off x="7766135" y="121970"/>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9" name="Google Shape;649;p12"/>
            <p:cNvSpPr/>
            <p:nvPr/>
          </p:nvSpPr>
          <p:spPr>
            <a:xfrm rot="5400000">
              <a:off x="7796824" y="97221"/>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0" name="Google Shape;650;p12"/>
            <p:cNvSpPr/>
            <p:nvPr/>
          </p:nvSpPr>
          <p:spPr>
            <a:xfrm rot="5400000">
              <a:off x="8016150" y="121970"/>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1" name="Google Shape;651;p12"/>
            <p:cNvSpPr/>
            <p:nvPr/>
          </p:nvSpPr>
          <p:spPr>
            <a:xfrm rot="5400000">
              <a:off x="8046839" y="97221"/>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2" name="Google Shape;652;p12"/>
            <p:cNvSpPr/>
            <p:nvPr/>
          </p:nvSpPr>
          <p:spPr>
            <a:xfrm rot="5400000">
              <a:off x="8266165" y="121970"/>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3" name="Google Shape;653;p12"/>
            <p:cNvSpPr/>
            <p:nvPr/>
          </p:nvSpPr>
          <p:spPr>
            <a:xfrm rot="5400000">
              <a:off x="8296854" y="97221"/>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4" name="Google Shape;654;p12"/>
            <p:cNvSpPr/>
            <p:nvPr/>
          </p:nvSpPr>
          <p:spPr>
            <a:xfrm rot="5400000">
              <a:off x="8516180" y="121970"/>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5" name="Google Shape;655;p12"/>
            <p:cNvSpPr/>
            <p:nvPr/>
          </p:nvSpPr>
          <p:spPr>
            <a:xfrm rot="5400000">
              <a:off x="8546869" y="97221"/>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6" name="Google Shape;656;p12"/>
            <p:cNvSpPr/>
            <p:nvPr/>
          </p:nvSpPr>
          <p:spPr>
            <a:xfrm rot="5400000">
              <a:off x="8766195" y="121970"/>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7" name="Google Shape;657;p12"/>
            <p:cNvSpPr/>
            <p:nvPr/>
          </p:nvSpPr>
          <p:spPr>
            <a:xfrm rot="5400000">
              <a:off x="8796883" y="97221"/>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8" name="Google Shape;658;p12"/>
            <p:cNvSpPr/>
            <p:nvPr/>
          </p:nvSpPr>
          <p:spPr>
            <a:xfrm rot="5400000">
              <a:off x="7516120" y="372474"/>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9" name="Google Shape;659;p12"/>
            <p:cNvSpPr/>
            <p:nvPr/>
          </p:nvSpPr>
          <p:spPr>
            <a:xfrm rot="5400000">
              <a:off x="7546809" y="347725"/>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0" name="Google Shape;660;p12"/>
            <p:cNvSpPr/>
            <p:nvPr/>
          </p:nvSpPr>
          <p:spPr>
            <a:xfrm rot="5400000">
              <a:off x="7766135" y="372474"/>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1" name="Google Shape;661;p12"/>
            <p:cNvSpPr/>
            <p:nvPr/>
          </p:nvSpPr>
          <p:spPr>
            <a:xfrm rot="5400000">
              <a:off x="7796824" y="347725"/>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2" name="Google Shape;662;p12"/>
            <p:cNvSpPr/>
            <p:nvPr/>
          </p:nvSpPr>
          <p:spPr>
            <a:xfrm rot="5400000">
              <a:off x="8016150" y="372474"/>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3" name="Google Shape;663;p12"/>
            <p:cNvSpPr/>
            <p:nvPr/>
          </p:nvSpPr>
          <p:spPr>
            <a:xfrm rot="5400000">
              <a:off x="8046839" y="347725"/>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4" name="Google Shape;664;p12"/>
            <p:cNvSpPr/>
            <p:nvPr/>
          </p:nvSpPr>
          <p:spPr>
            <a:xfrm rot="5400000">
              <a:off x="8266165" y="372474"/>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5" name="Google Shape;665;p12"/>
            <p:cNvSpPr/>
            <p:nvPr/>
          </p:nvSpPr>
          <p:spPr>
            <a:xfrm rot="5400000">
              <a:off x="8296854" y="347725"/>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6" name="Google Shape;666;p12"/>
            <p:cNvSpPr/>
            <p:nvPr/>
          </p:nvSpPr>
          <p:spPr>
            <a:xfrm rot="5400000">
              <a:off x="8516180" y="372474"/>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7" name="Google Shape;667;p12"/>
            <p:cNvSpPr/>
            <p:nvPr/>
          </p:nvSpPr>
          <p:spPr>
            <a:xfrm rot="5400000">
              <a:off x="8546869" y="347725"/>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8" name="Google Shape;668;p12"/>
            <p:cNvSpPr/>
            <p:nvPr/>
          </p:nvSpPr>
          <p:spPr>
            <a:xfrm rot="5400000">
              <a:off x="8766195" y="372474"/>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9" name="Google Shape;669;p12"/>
            <p:cNvSpPr/>
            <p:nvPr/>
          </p:nvSpPr>
          <p:spPr>
            <a:xfrm rot="5400000">
              <a:off x="8796883" y="347725"/>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0" name="Google Shape;670;p12"/>
            <p:cNvSpPr/>
            <p:nvPr/>
          </p:nvSpPr>
          <p:spPr>
            <a:xfrm rot="5400000">
              <a:off x="7516120" y="622979"/>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1" name="Google Shape;671;p12"/>
            <p:cNvSpPr/>
            <p:nvPr/>
          </p:nvSpPr>
          <p:spPr>
            <a:xfrm rot="5400000">
              <a:off x="7546809" y="598230"/>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2" name="Google Shape;672;p12"/>
            <p:cNvSpPr/>
            <p:nvPr/>
          </p:nvSpPr>
          <p:spPr>
            <a:xfrm rot="5400000">
              <a:off x="7766135" y="622979"/>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3" name="Google Shape;673;p12"/>
            <p:cNvSpPr/>
            <p:nvPr/>
          </p:nvSpPr>
          <p:spPr>
            <a:xfrm rot="5400000">
              <a:off x="7796824" y="598230"/>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4" name="Google Shape;674;p12"/>
            <p:cNvSpPr/>
            <p:nvPr/>
          </p:nvSpPr>
          <p:spPr>
            <a:xfrm rot="5400000">
              <a:off x="8016150" y="622979"/>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5" name="Google Shape;675;p12"/>
            <p:cNvSpPr/>
            <p:nvPr/>
          </p:nvSpPr>
          <p:spPr>
            <a:xfrm rot="5400000">
              <a:off x="8046839" y="598230"/>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6" name="Google Shape;676;p12"/>
            <p:cNvSpPr/>
            <p:nvPr/>
          </p:nvSpPr>
          <p:spPr>
            <a:xfrm rot="5400000">
              <a:off x="8266165" y="622979"/>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7" name="Google Shape;677;p12"/>
            <p:cNvSpPr/>
            <p:nvPr/>
          </p:nvSpPr>
          <p:spPr>
            <a:xfrm rot="5400000">
              <a:off x="8296854" y="598230"/>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8" name="Google Shape;678;p12"/>
            <p:cNvSpPr/>
            <p:nvPr/>
          </p:nvSpPr>
          <p:spPr>
            <a:xfrm rot="5400000">
              <a:off x="8516180" y="622979"/>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9" name="Google Shape;679;p12"/>
            <p:cNvSpPr/>
            <p:nvPr/>
          </p:nvSpPr>
          <p:spPr>
            <a:xfrm rot="5400000">
              <a:off x="8546869" y="598230"/>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0" name="Google Shape;680;p12"/>
            <p:cNvSpPr/>
            <p:nvPr/>
          </p:nvSpPr>
          <p:spPr>
            <a:xfrm rot="5400000">
              <a:off x="8766195" y="622979"/>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1" name="Google Shape;681;p12"/>
            <p:cNvSpPr/>
            <p:nvPr/>
          </p:nvSpPr>
          <p:spPr>
            <a:xfrm rot="5400000">
              <a:off x="8796883" y="598230"/>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2" name="Google Shape;682;p12"/>
            <p:cNvSpPr/>
            <p:nvPr/>
          </p:nvSpPr>
          <p:spPr>
            <a:xfrm rot="5400000">
              <a:off x="7516120" y="873483"/>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3" name="Google Shape;683;p12"/>
            <p:cNvSpPr/>
            <p:nvPr/>
          </p:nvSpPr>
          <p:spPr>
            <a:xfrm rot="5400000">
              <a:off x="7546809" y="848735"/>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4" name="Google Shape;684;p12"/>
            <p:cNvSpPr/>
            <p:nvPr/>
          </p:nvSpPr>
          <p:spPr>
            <a:xfrm rot="5400000">
              <a:off x="7766135" y="873483"/>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5" name="Google Shape;685;p12"/>
            <p:cNvSpPr/>
            <p:nvPr/>
          </p:nvSpPr>
          <p:spPr>
            <a:xfrm rot="5400000">
              <a:off x="7796824" y="848735"/>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6" name="Google Shape;686;p12"/>
            <p:cNvSpPr/>
            <p:nvPr/>
          </p:nvSpPr>
          <p:spPr>
            <a:xfrm rot="5400000">
              <a:off x="8016150" y="873483"/>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7" name="Google Shape;687;p12"/>
            <p:cNvSpPr/>
            <p:nvPr/>
          </p:nvSpPr>
          <p:spPr>
            <a:xfrm rot="5400000">
              <a:off x="8046839" y="848735"/>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8" name="Google Shape;688;p12"/>
            <p:cNvSpPr/>
            <p:nvPr/>
          </p:nvSpPr>
          <p:spPr>
            <a:xfrm rot="5400000">
              <a:off x="8266165" y="873483"/>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9" name="Google Shape;689;p12"/>
            <p:cNvSpPr/>
            <p:nvPr/>
          </p:nvSpPr>
          <p:spPr>
            <a:xfrm rot="5400000">
              <a:off x="8296854" y="848735"/>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0" name="Google Shape;690;p12"/>
            <p:cNvSpPr/>
            <p:nvPr/>
          </p:nvSpPr>
          <p:spPr>
            <a:xfrm rot="5400000">
              <a:off x="8516180" y="873483"/>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1" name="Google Shape;691;p12"/>
            <p:cNvSpPr/>
            <p:nvPr/>
          </p:nvSpPr>
          <p:spPr>
            <a:xfrm rot="5400000">
              <a:off x="8546869" y="848735"/>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2" name="Google Shape;692;p12"/>
            <p:cNvSpPr/>
            <p:nvPr/>
          </p:nvSpPr>
          <p:spPr>
            <a:xfrm rot="5400000">
              <a:off x="8766195" y="873483"/>
              <a:ext cx="61388" cy="5879"/>
            </a:xfrm>
            <a:custGeom>
              <a:rect b="b" l="l" r="r" t="t"/>
              <a:pathLst>
                <a:path extrusionOk="0" h="9500" w="99191">
                  <a:moveTo>
                    <a:pt x="0" y="0"/>
                  </a:moveTo>
                  <a:lnTo>
                    <a:pt x="99192"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3" name="Google Shape;693;p12"/>
            <p:cNvSpPr/>
            <p:nvPr/>
          </p:nvSpPr>
          <p:spPr>
            <a:xfrm rot="5400000">
              <a:off x="8796883" y="848735"/>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4" name="Google Shape;694;p12"/>
            <p:cNvSpPr/>
            <p:nvPr/>
          </p:nvSpPr>
          <p:spPr>
            <a:xfrm rot="5400000">
              <a:off x="7516149" y="1123958"/>
              <a:ext cx="61330" cy="5879"/>
            </a:xfrm>
            <a:custGeom>
              <a:rect b="b" l="l" r="r" t="t"/>
              <a:pathLst>
                <a:path extrusionOk="0" h="9500" w="99096">
                  <a:moveTo>
                    <a:pt x="0" y="0"/>
                  </a:moveTo>
                  <a:lnTo>
                    <a:pt x="99097"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5" name="Google Shape;695;p12"/>
            <p:cNvSpPr/>
            <p:nvPr/>
          </p:nvSpPr>
          <p:spPr>
            <a:xfrm rot="5400000">
              <a:off x="7546809" y="1099239"/>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6" name="Google Shape;696;p12"/>
            <p:cNvSpPr/>
            <p:nvPr/>
          </p:nvSpPr>
          <p:spPr>
            <a:xfrm rot="5400000">
              <a:off x="7766165" y="1123958"/>
              <a:ext cx="61330" cy="5879"/>
            </a:xfrm>
            <a:custGeom>
              <a:rect b="b" l="l" r="r" t="t"/>
              <a:pathLst>
                <a:path extrusionOk="0" h="9500" w="99096">
                  <a:moveTo>
                    <a:pt x="0" y="0"/>
                  </a:moveTo>
                  <a:lnTo>
                    <a:pt x="99097"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7" name="Google Shape;697;p12"/>
            <p:cNvSpPr/>
            <p:nvPr/>
          </p:nvSpPr>
          <p:spPr>
            <a:xfrm rot="5400000">
              <a:off x="7796824" y="1099239"/>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8" name="Google Shape;698;p12"/>
            <p:cNvSpPr/>
            <p:nvPr/>
          </p:nvSpPr>
          <p:spPr>
            <a:xfrm rot="5400000">
              <a:off x="8016179" y="1123958"/>
              <a:ext cx="61330" cy="5879"/>
            </a:xfrm>
            <a:custGeom>
              <a:rect b="b" l="l" r="r" t="t"/>
              <a:pathLst>
                <a:path extrusionOk="0" h="9500" w="99096">
                  <a:moveTo>
                    <a:pt x="0" y="0"/>
                  </a:moveTo>
                  <a:lnTo>
                    <a:pt x="99097"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9" name="Google Shape;699;p12"/>
            <p:cNvSpPr/>
            <p:nvPr/>
          </p:nvSpPr>
          <p:spPr>
            <a:xfrm rot="5400000">
              <a:off x="8046839" y="1099239"/>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0" name="Google Shape;700;p12"/>
            <p:cNvSpPr/>
            <p:nvPr/>
          </p:nvSpPr>
          <p:spPr>
            <a:xfrm rot="5400000">
              <a:off x="8266195" y="1123958"/>
              <a:ext cx="61330" cy="5879"/>
            </a:xfrm>
            <a:custGeom>
              <a:rect b="b" l="l" r="r" t="t"/>
              <a:pathLst>
                <a:path extrusionOk="0" h="9500" w="99096">
                  <a:moveTo>
                    <a:pt x="0" y="0"/>
                  </a:moveTo>
                  <a:lnTo>
                    <a:pt x="99097"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1" name="Google Shape;701;p12"/>
            <p:cNvSpPr/>
            <p:nvPr/>
          </p:nvSpPr>
          <p:spPr>
            <a:xfrm rot="5400000">
              <a:off x="8296854" y="1099239"/>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2" name="Google Shape;702;p12"/>
            <p:cNvSpPr/>
            <p:nvPr/>
          </p:nvSpPr>
          <p:spPr>
            <a:xfrm rot="5400000">
              <a:off x="8516209" y="1123958"/>
              <a:ext cx="61330" cy="5879"/>
            </a:xfrm>
            <a:custGeom>
              <a:rect b="b" l="l" r="r" t="t"/>
              <a:pathLst>
                <a:path extrusionOk="0" h="9500" w="99096">
                  <a:moveTo>
                    <a:pt x="0" y="0"/>
                  </a:moveTo>
                  <a:lnTo>
                    <a:pt x="99097"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3" name="Google Shape;703;p12"/>
            <p:cNvSpPr/>
            <p:nvPr/>
          </p:nvSpPr>
          <p:spPr>
            <a:xfrm rot="5400000">
              <a:off x="8546869" y="1099239"/>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4" name="Google Shape;704;p12"/>
            <p:cNvSpPr/>
            <p:nvPr/>
          </p:nvSpPr>
          <p:spPr>
            <a:xfrm rot="5400000">
              <a:off x="8766225" y="1123958"/>
              <a:ext cx="61330" cy="5879"/>
            </a:xfrm>
            <a:custGeom>
              <a:rect b="b" l="l" r="r" t="t"/>
              <a:pathLst>
                <a:path extrusionOk="0" h="9500" w="99096">
                  <a:moveTo>
                    <a:pt x="0" y="0"/>
                  </a:moveTo>
                  <a:lnTo>
                    <a:pt x="99097"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5" name="Google Shape;705;p12"/>
            <p:cNvSpPr/>
            <p:nvPr/>
          </p:nvSpPr>
          <p:spPr>
            <a:xfrm rot="5400000">
              <a:off x="8796883" y="1099239"/>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6" name="Google Shape;706;p12"/>
            <p:cNvSpPr/>
            <p:nvPr/>
          </p:nvSpPr>
          <p:spPr>
            <a:xfrm rot="5400000">
              <a:off x="7516149" y="1374462"/>
              <a:ext cx="61330" cy="5879"/>
            </a:xfrm>
            <a:custGeom>
              <a:rect b="b" l="l" r="r" t="t"/>
              <a:pathLst>
                <a:path extrusionOk="0" h="9500" w="99096">
                  <a:moveTo>
                    <a:pt x="0" y="0"/>
                  </a:moveTo>
                  <a:lnTo>
                    <a:pt x="99096"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7" name="Google Shape;707;p12"/>
            <p:cNvSpPr/>
            <p:nvPr/>
          </p:nvSpPr>
          <p:spPr>
            <a:xfrm rot="5400000">
              <a:off x="7546809" y="1349743"/>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8" name="Google Shape;708;p12"/>
            <p:cNvSpPr/>
            <p:nvPr/>
          </p:nvSpPr>
          <p:spPr>
            <a:xfrm rot="5400000">
              <a:off x="7766165" y="1374462"/>
              <a:ext cx="61330" cy="5879"/>
            </a:xfrm>
            <a:custGeom>
              <a:rect b="b" l="l" r="r" t="t"/>
              <a:pathLst>
                <a:path extrusionOk="0" h="9500" w="99096">
                  <a:moveTo>
                    <a:pt x="0" y="0"/>
                  </a:moveTo>
                  <a:lnTo>
                    <a:pt x="99096"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9" name="Google Shape;709;p12"/>
            <p:cNvSpPr/>
            <p:nvPr/>
          </p:nvSpPr>
          <p:spPr>
            <a:xfrm rot="5400000">
              <a:off x="7796824" y="1349743"/>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0" name="Google Shape;710;p12"/>
            <p:cNvSpPr/>
            <p:nvPr/>
          </p:nvSpPr>
          <p:spPr>
            <a:xfrm rot="5400000">
              <a:off x="8016179" y="1374462"/>
              <a:ext cx="61330" cy="5879"/>
            </a:xfrm>
            <a:custGeom>
              <a:rect b="b" l="l" r="r" t="t"/>
              <a:pathLst>
                <a:path extrusionOk="0" h="9500" w="99096">
                  <a:moveTo>
                    <a:pt x="0" y="0"/>
                  </a:moveTo>
                  <a:lnTo>
                    <a:pt x="99096"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1" name="Google Shape;711;p12"/>
            <p:cNvSpPr/>
            <p:nvPr/>
          </p:nvSpPr>
          <p:spPr>
            <a:xfrm rot="5400000">
              <a:off x="8046839" y="1349743"/>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2" name="Google Shape;712;p12"/>
            <p:cNvSpPr/>
            <p:nvPr/>
          </p:nvSpPr>
          <p:spPr>
            <a:xfrm rot="5400000">
              <a:off x="8266195" y="1374462"/>
              <a:ext cx="61330" cy="5879"/>
            </a:xfrm>
            <a:custGeom>
              <a:rect b="b" l="l" r="r" t="t"/>
              <a:pathLst>
                <a:path extrusionOk="0" h="9500" w="99096">
                  <a:moveTo>
                    <a:pt x="0" y="0"/>
                  </a:moveTo>
                  <a:lnTo>
                    <a:pt x="99096"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3" name="Google Shape;713;p12"/>
            <p:cNvSpPr/>
            <p:nvPr/>
          </p:nvSpPr>
          <p:spPr>
            <a:xfrm rot="5400000">
              <a:off x="8296854" y="1349743"/>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4" name="Google Shape;714;p12"/>
            <p:cNvSpPr/>
            <p:nvPr/>
          </p:nvSpPr>
          <p:spPr>
            <a:xfrm rot="5400000">
              <a:off x="8516209" y="1374462"/>
              <a:ext cx="61330" cy="5879"/>
            </a:xfrm>
            <a:custGeom>
              <a:rect b="b" l="l" r="r" t="t"/>
              <a:pathLst>
                <a:path extrusionOk="0" h="9500" w="99096">
                  <a:moveTo>
                    <a:pt x="0" y="0"/>
                  </a:moveTo>
                  <a:lnTo>
                    <a:pt x="99096"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5" name="Google Shape;715;p12"/>
            <p:cNvSpPr/>
            <p:nvPr/>
          </p:nvSpPr>
          <p:spPr>
            <a:xfrm rot="5400000">
              <a:off x="8546869" y="1349743"/>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6" name="Google Shape;716;p12"/>
            <p:cNvSpPr/>
            <p:nvPr/>
          </p:nvSpPr>
          <p:spPr>
            <a:xfrm rot="5400000">
              <a:off x="8766225" y="1374462"/>
              <a:ext cx="61330" cy="5879"/>
            </a:xfrm>
            <a:custGeom>
              <a:rect b="b" l="l" r="r" t="t"/>
              <a:pathLst>
                <a:path extrusionOk="0" h="9500" w="99096">
                  <a:moveTo>
                    <a:pt x="0" y="0"/>
                  </a:moveTo>
                  <a:lnTo>
                    <a:pt x="99096"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7" name="Google Shape;717;p12"/>
            <p:cNvSpPr/>
            <p:nvPr/>
          </p:nvSpPr>
          <p:spPr>
            <a:xfrm rot="5400000">
              <a:off x="8796883" y="1349743"/>
              <a:ext cx="5891" cy="61268"/>
            </a:xfrm>
            <a:custGeom>
              <a:rect b="b" l="l" r="r" t="t"/>
              <a:pathLst>
                <a:path extrusionOk="0" h="98997" w="9519">
                  <a:moveTo>
                    <a:pt x="0" y="98998"/>
                  </a:moveTo>
                  <a:lnTo>
                    <a:pt x="0" y="0"/>
                  </a:lnTo>
                </a:path>
              </a:pathLst>
            </a:custGeom>
            <a:noFill/>
            <a:ln cap="flat" cmpd="sng" w="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18" name="Google Shape;718;p12"/>
          <p:cNvSpPr/>
          <p:nvPr>
            <p:ph idx="2" type="pic"/>
          </p:nvPr>
        </p:nvSpPr>
        <p:spPr>
          <a:xfrm>
            <a:off x="5717680" y="786358"/>
            <a:ext cx="4937144" cy="4544636"/>
          </a:xfrm>
          <a:prstGeom prst="rect">
            <a:avLst/>
          </a:prstGeom>
          <a:noFill/>
          <a:ln>
            <a:noFill/>
          </a:ln>
        </p:spPr>
      </p:sp>
      <p:grpSp>
        <p:nvGrpSpPr>
          <p:cNvPr id="719" name="Google Shape;719;p12"/>
          <p:cNvGrpSpPr/>
          <p:nvPr/>
        </p:nvGrpSpPr>
        <p:grpSpPr>
          <a:xfrm>
            <a:off x="9868295" y="4551962"/>
            <a:ext cx="802160" cy="777600"/>
            <a:chOff x="1211580" y="5257800"/>
            <a:chExt cx="568233" cy="1623060"/>
          </a:xfrm>
        </p:grpSpPr>
        <p:cxnSp>
          <p:nvCxnSpPr>
            <p:cNvPr id="720" name="Google Shape;720;p12"/>
            <p:cNvCxnSpPr/>
            <p:nvPr/>
          </p:nvCxnSpPr>
          <p:spPr>
            <a:xfrm>
              <a:off x="1211580" y="5257800"/>
              <a:ext cx="0" cy="1623060"/>
            </a:xfrm>
            <a:prstGeom prst="straightConnector1">
              <a:avLst/>
            </a:prstGeom>
            <a:noFill/>
            <a:ln cap="flat" cmpd="sng" w="12700">
              <a:solidFill>
                <a:schemeClr val="accent4"/>
              </a:solidFill>
              <a:prstDash val="solid"/>
              <a:miter lim="800000"/>
              <a:headEnd len="sm" w="sm" type="none"/>
              <a:tailEnd len="sm" w="sm" type="none"/>
            </a:ln>
          </p:spPr>
        </p:cxnSp>
        <p:cxnSp>
          <p:nvCxnSpPr>
            <p:cNvPr id="721" name="Google Shape;721;p12"/>
            <p:cNvCxnSpPr/>
            <p:nvPr/>
          </p:nvCxnSpPr>
          <p:spPr>
            <a:xfrm>
              <a:off x="1352005" y="5257800"/>
              <a:ext cx="0" cy="1623060"/>
            </a:xfrm>
            <a:prstGeom prst="straightConnector1">
              <a:avLst/>
            </a:prstGeom>
            <a:noFill/>
            <a:ln cap="flat" cmpd="sng" w="12700">
              <a:solidFill>
                <a:schemeClr val="accent4"/>
              </a:solidFill>
              <a:prstDash val="solid"/>
              <a:miter lim="800000"/>
              <a:headEnd len="sm" w="sm" type="none"/>
              <a:tailEnd len="sm" w="sm" type="none"/>
            </a:ln>
          </p:spPr>
        </p:cxnSp>
        <p:cxnSp>
          <p:nvCxnSpPr>
            <p:cNvPr id="722" name="Google Shape;722;p12"/>
            <p:cNvCxnSpPr/>
            <p:nvPr/>
          </p:nvCxnSpPr>
          <p:spPr>
            <a:xfrm>
              <a:off x="1498963" y="5257800"/>
              <a:ext cx="0" cy="1623060"/>
            </a:xfrm>
            <a:prstGeom prst="straightConnector1">
              <a:avLst/>
            </a:prstGeom>
            <a:noFill/>
            <a:ln cap="flat" cmpd="sng" w="12700">
              <a:solidFill>
                <a:schemeClr val="accent4"/>
              </a:solidFill>
              <a:prstDash val="solid"/>
              <a:miter lim="800000"/>
              <a:headEnd len="sm" w="sm" type="none"/>
              <a:tailEnd len="sm" w="sm" type="none"/>
            </a:ln>
          </p:spPr>
        </p:cxnSp>
        <p:cxnSp>
          <p:nvCxnSpPr>
            <p:cNvPr id="723" name="Google Shape;723;p12"/>
            <p:cNvCxnSpPr/>
            <p:nvPr/>
          </p:nvCxnSpPr>
          <p:spPr>
            <a:xfrm>
              <a:off x="1639388" y="5257800"/>
              <a:ext cx="0" cy="1623060"/>
            </a:xfrm>
            <a:prstGeom prst="straightConnector1">
              <a:avLst/>
            </a:prstGeom>
            <a:noFill/>
            <a:ln cap="flat" cmpd="sng" w="12700">
              <a:solidFill>
                <a:schemeClr val="accent4"/>
              </a:solidFill>
              <a:prstDash val="solid"/>
              <a:miter lim="800000"/>
              <a:headEnd len="sm" w="sm" type="none"/>
              <a:tailEnd len="sm" w="sm" type="none"/>
            </a:ln>
          </p:spPr>
        </p:cxnSp>
        <p:cxnSp>
          <p:nvCxnSpPr>
            <p:cNvPr id="724" name="Google Shape;724;p12"/>
            <p:cNvCxnSpPr/>
            <p:nvPr/>
          </p:nvCxnSpPr>
          <p:spPr>
            <a:xfrm>
              <a:off x="1779813" y="5257800"/>
              <a:ext cx="0" cy="1623060"/>
            </a:xfrm>
            <a:prstGeom prst="straightConnector1">
              <a:avLst/>
            </a:prstGeom>
            <a:noFill/>
            <a:ln cap="flat" cmpd="sng" w="12700">
              <a:solidFill>
                <a:schemeClr val="accent4"/>
              </a:solidFill>
              <a:prstDash val="solid"/>
              <a:miter lim="800000"/>
              <a:headEnd len="sm" w="sm" type="none"/>
              <a:tailEnd len="sm" w="sm" type="none"/>
            </a:ln>
          </p:spPr>
        </p:cxnSp>
      </p:grpSp>
      <p:pic>
        <p:nvPicPr>
          <p:cNvPr id="725" name="Google Shape;725;p12"/>
          <p:cNvPicPr preferRelativeResize="0"/>
          <p:nvPr/>
        </p:nvPicPr>
        <p:blipFill rotWithShape="1">
          <a:blip r:embed="rId2">
            <a:alphaModFix/>
          </a:blip>
          <a:srcRect b="29936" l="5047" r="4179" t="34896"/>
          <a:stretch/>
        </p:blipFill>
        <p:spPr>
          <a:xfrm>
            <a:off x="843955" y="747105"/>
            <a:ext cx="2087880" cy="57228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726" name="Shape 726"/>
        <p:cNvGrpSpPr/>
        <p:nvPr/>
      </p:nvGrpSpPr>
      <p:grpSpPr>
        <a:xfrm>
          <a:off x="0" y="0"/>
          <a:ext cx="0" cy="0"/>
          <a:chOff x="0" y="0"/>
          <a:chExt cx="0" cy="0"/>
        </a:xfrm>
      </p:grpSpPr>
      <p:sp>
        <p:nvSpPr>
          <p:cNvPr id="727" name="Google Shape;727;p13"/>
          <p:cNvSpPr/>
          <p:nvPr/>
        </p:nvSpPr>
        <p:spPr>
          <a:xfrm>
            <a:off x="9336024" y="2379988"/>
            <a:ext cx="1457872" cy="32262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8" name="Google Shape;728;p13"/>
          <p:cNvSpPr/>
          <p:nvPr/>
        </p:nvSpPr>
        <p:spPr>
          <a:xfrm>
            <a:off x="0" y="0"/>
            <a:ext cx="9335818" cy="638084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29" name="Google Shape;729;p13"/>
          <p:cNvGrpSpPr/>
          <p:nvPr/>
        </p:nvGrpSpPr>
        <p:grpSpPr>
          <a:xfrm rot="5400000">
            <a:off x="-1161193" y="-1156553"/>
            <a:ext cx="3569967" cy="2487015"/>
            <a:chOff x="3416300" y="1562100"/>
            <a:chExt cx="5361017" cy="3734749"/>
          </a:xfrm>
        </p:grpSpPr>
        <p:sp>
          <p:nvSpPr>
            <p:cNvPr id="730" name="Google Shape;730;p13"/>
            <p:cNvSpPr/>
            <p:nvPr/>
          </p:nvSpPr>
          <p:spPr>
            <a:xfrm>
              <a:off x="3416300" y="524735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1" name="Google Shape;731;p13"/>
            <p:cNvSpPr/>
            <p:nvPr/>
          </p:nvSpPr>
          <p:spPr>
            <a:xfrm>
              <a:off x="3465895" y="519785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2" name="Google Shape;732;p13"/>
            <p:cNvSpPr/>
            <p:nvPr/>
          </p:nvSpPr>
          <p:spPr>
            <a:xfrm>
              <a:off x="3416300" y="484337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3" name="Google Shape;733;p13"/>
            <p:cNvSpPr/>
            <p:nvPr/>
          </p:nvSpPr>
          <p:spPr>
            <a:xfrm>
              <a:off x="3465895" y="479387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4" name="Google Shape;734;p13"/>
            <p:cNvSpPr/>
            <p:nvPr/>
          </p:nvSpPr>
          <p:spPr>
            <a:xfrm>
              <a:off x="3416300" y="443940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5" name="Google Shape;735;p13"/>
            <p:cNvSpPr/>
            <p:nvPr/>
          </p:nvSpPr>
          <p:spPr>
            <a:xfrm>
              <a:off x="3465895" y="438990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6" name="Google Shape;736;p13"/>
            <p:cNvSpPr/>
            <p:nvPr/>
          </p:nvSpPr>
          <p:spPr>
            <a:xfrm>
              <a:off x="3416300" y="403543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 name="Google Shape;737;p13"/>
            <p:cNvSpPr/>
            <p:nvPr/>
          </p:nvSpPr>
          <p:spPr>
            <a:xfrm>
              <a:off x="3465895" y="398593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 name="Google Shape;738;p13"/>
            <p:cNvSpPr/>
            <p:nvPr/>
          </p:nvSpPr>
          <p:spPr>
            <a:xfrm>
              <a:off x="3416300" y="363146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9" name="Google Shape;739;p13"/>
            <p:cNvSpPr/>
            <p:nvPr/>
          </p:nvSpPr>
          <p:spPr>
            <a:xfrm>
              <a:off x="3465895" y="358196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0" name="Google Shape;740;p13"/>
            <p:cNvSpPr/>
            <p:nvPr/>
          </p:nvSpPr>
          <p:spPr>
            <a:xfrm>
              <a:off x="3416300" y="322748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1" name="Google Shape;741;p13"/>
            <p:cNvSpPr/>
            <p:nvPr/>
          </p:nvSpPr>
          <p:spPr>
            <a:xfrm>
              <a:off x="3465895" y="317798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2" name="Google Shape;742;p13"/>
            <p:cNvSpPr/>
            <p:nvPr/>
          </p:nvSpPr>
          <p:spPr>
            <a:xfrm>
              <a:off x="3416300" y="282351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3" name="Google Shape;743;p13"/>
            <p:cNvSpPr/>
            <p:nvPr/>
          </p:nvSpPr>
          <p:spPr>
            <a:xfrm>
              <a:off x="3465895" y="277401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4" name="Google Shape;744;p13"/>
            <p:cNvSpPr/>
            <p:nvPr/>
          </p:nvSpPr>
          <p:spPr>
            <a:xfrm>
              <a:off x="3416300" y="241954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5" name="Google Shape;745;p13"/>
            <p:cNvSpPr/>
            <p:nvPr/>
          </p:nvSpPr>
          <p:spPr>
            <a:xfrm>
              <a:off x="3465895" y="237004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6" name="Google Shape;746;p13"/>
            <p:cNvSpPr/>
            <p:nvPr/>
          </p:nvSpPr>
          <p:spPr>
            <a:xfrm>
              <a:off x="3416300" y="201557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7" name="Google Shape;747;p13"/>
            <p:cNvSpPr/>
            <p:nvPr/>
          </p:nvSpPr>
          <p:spPr>
            <a:xfrm>
              <a:off x="3465895" y="196607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8" name="Google Shape;748;p13"/>
            <p:cNvSpPr/>
            <p:nvPr/>
          </p:nvSpPr>
          <p:spPr>
            <a:xfrm>
              <a:off x="3416300" y="161159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9" name="Google Shape;749;p13"/>
            <p:cNvSpPr/>
            <p:nvPr/>
          </p:nvSpPr>
          <p:spPr>
            <a:xfrm>
              <a:off x="3465895" y="1562100"/>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0" name="Google Shape;750;p13"/>
            <p:cNvSpPr/>
            <p:nvPr/>
          </p:nvSpPr>
          <p:spPr>
            <a:xfrm>
              <a:off x="3821063" y="524735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1" name="Google Shape;751;p13"/>
            <p:cNvSpPr/>
            <p:nvPr/>
          </p:nvSpPr>
          <p:spPr>
            <a:xfrm>
              <a:off x="3870659" y="519785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2" name="Google Shape;752;p13"/>
            <p:cNvSpPr/>
            <p:nvPr/>
          </p:nvSpPr>
          <p:spPr>
            <a:xfrm>
              <a:off x="3821063" y="484337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3" name="Google Shape;753;p13"/>
            <p:cNvSpPr/>
            <p:nvPr/>
          </p:nvSpPr>
          <p:spPr>
            <a:xfrm>
              <a:off x="3870659" y="479387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4" name="Google Shape;754;p13"/>
            <p:cNvSpPr/>
            <p:nvPr/>
          </p:nvSpPr>
          <p:spPr>
            <a:xfrm>
              <a:off x="3821063" y="443940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5" name="Google Shape;755;p13"/>
            <p:cNvSpPr/>
            <p:nvPr/>
          </p:nvSpPr>
          <p:spPr>
            <a:xfrm>
              <a:off x="3870659" y="438990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6" name="Google Shape;756;p13"/>
            <p:cNvSpPr/>
            <p:nvPr/>
          </p:nvSpPr>
          <p:spPr>
            <a:xfrm>
              <a:off x="3821063" y="403543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7" name="Google Shape;757;p13"/>
            <p:cNvSpPr/>
            <p:nvPr/>
          </p:nvSpPr>
          <p:spPr>
            <a:xfrm>
              <a:off x="3870659" y="398593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8" name="Google Shape;758;p13"/>
            <p:cNvSpPr/>
            <p:nvPr/>
          </p:nvSpPr>
          <p:spPr>
            <a:xfrm>
              <a:off x="3821063" y="363146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9" name="Google Shape;759;p13"/>
            <p:cNvSpPr/>
            <p:nvPr/>
          </p:nvSpPr>
          <p:spPr>
            <a:xfrm>
              <a:off x="3870659" y="358196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0" name="Google Shape;760;p13"/>
            <p:cNvSpPr/>
            <p:nvPr/>
          </p:nvSpPr>
          <p:spPr>
            <a:xfrm>
              <a:off x="3821063" y="322748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1" name="Google Shape;761;p13"/>
            <p:cNvSpPr/>
            <p:nvPr/>
          </p:nvSpPr>
          <p:spPr>
            <a:xfrm>
              <a:off x="3870659" y="317798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2" name="Google Shape;762;p13"/>
            <p:cNvSpPr/>
            <p:nvPr/>
          </p:nvSpPr>
          <p:spPr>
            <a:xfrm>
              <a:off x="3821063" y="282351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3" name="Google Shape;763;p13"/>
            <p:cNvSpPr/>
            <p:nvPr/>
          </p:nvSpPr>
          <p:spPr>
            <a:xfrm>
              <a:off x="3870659" y="277401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4" name="Google Shape;764;p13"/>
            <p:cNvSpPr/>
            <p:nvPr/>
          </p:nvSpPr>
          <p:spPr>
            <a:xfrm>
              <a:off x="3821063" y="241954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5" name="Google Shape;765;p13"/>
            <p:cNvSpPr/>
            <p:nvPr/>
          </p:nvSpPr>
          <p:spPr>
            <a:xfrm>
              <a:off x="3870659" y="237004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6" name="Google Shape;766;p13"/>
            <p:cNvSpPr/>
            <p:nvPr/>
          </p:nvSpPr>
          <p:spPr>
            <a:xfrm>
              <a:off x="3821063" y="201557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7" name="Google Shape;767;p13"/>
            <p:cNvSpPr/>
            <p:nvPr/>
          </p:nvSpPr>
          <p:spPr>
            <a:xfrm>
              <a:off x="3870659" y="196607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8" name="Google Shape;768;p13"/>
            <p:cNvSpPr/>
            <p:nvPr/>
          </p:nvSpPr>
          <p:spPr>
            <a:xfrm>
              <a:off x="3821063" y="161159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9" name="Google Shape;769;p13"/>
            <p:cNvSpPr/>
            <p:nvPr/>
          </p:nvSpPr>
          <p:spPr>
            <a:xfrm>
              <a:off x="3870659" y="1562100"/>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0" name="Google Shape;770;p13"/>
            <p:cNvSpPr/>
            <p:nvPr/>
          </p:nvSpPr>
          <p:spPr>
            <a:xfrm>
              <a:off x="4225826" y="524735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1" name="Google Shape;771;p13"/>
            <p:cNvSpPr/>
            <p:nvPr/>
          </p:nvSpPr>
          <p:spPr>
            <a:xfrm>
              <a:off x="4275422" y="519785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2" name="Google Shape;772;p13"/>
            <p:cNvSpPr/>
            <p:nvPr/>
          </p:nvSpPr>
          <p:spPr>
            <a:xfrm>
              <a:off x="4225826" y="484337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3" name="Google Shape;773;p13"/>
            <p:cNvSpPr/>
            <p:nvPr/>
          </p:nvSpPr>
          <p:spPr>
            <a:xfrm>
              <a:off x="4275422" y="479387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4" name="Google Shape;774;p13"/>
            <p:cNvSpPr/>
            <p:nvPr/>
          </p:nvSpPr>
          <p:spPr>
            <a:xfrm>
              <a:off x="4225826" y="443940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5" name="Google Shape;775;p13"/>
            <p:cNvSpPr/>
            <p:nvPr/>
          </p:nvSpPr>
          <p:spPr>
            <a:xfrm>
              <a:off x="4275422" y="438990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6" name="Google Shape;776;p13"/>
            <p:cNvSpPr/>
            <p:nvPr/>
          </p:nvSpPr>
          <p:spPr>
            <a:xfrm>
              <a:off x="4225826" y="403543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7" name="Google Shape;777;p13"/>
            <p:cNvSpPr/>
            <p:nvPr/>
          </p:nvSpPr>
          <p:spPr>
            <a:xfrm>
              <a:off x="4275422" y="398593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8" name="Google Shape;778;p13"/>
            <p:cNvSpPr/>
            <p:nvPr/>
          </p:nvSpPr>
          <p:spPr>
            <a:xfrm>
              <a:off x="4225826" y="363146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9" name="Google Shape;779;p13"/>
            <p:cNvSpPr/>
            <p:nvPr/>
          </p:nvSpPr>
          <p:spPr>
            <a:xfrm>
              <a:off x="4275422" y="358196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0" name="Google Shape;780;p13"/>
            <p:cNvSpPr/>
            <p:nvPr/>
          </p:nvSpPr>
          <p:spPr>
            <a:xfrm>
              <a:off x="4225826" y="322748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1" name="Google Shape;781;p13"/>
            <p:cNvSpPr/>
            <p:nvPr/>
          </p:nvSpPr>
          <p:spPr>
            <a:xfrm>
              <a:off x="4275422" y="317798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2" name="Google Shape;782;p13"/>
            <p:cNvSpPr/>
            <p:nvPr/>
          </p:nvSpPr>
          <p:spPr>
            <a:xfrm>
              <a:off x="4225826" y="282351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3" name="Google Shape;783;p13"/>
            <p:cNvSpPr/>
            <p:nvPr/>
          </p:nvSpPr>
          <p:spPr>
            <a:xfrm>
              <a:off x="4275422" y="277401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4" name="Google Shape;784;p13"/>
            <p:cNvSpPr/>
            <p:nvPr/>
          </p:nvSpPr>
          <p:spPr>
            <a:xfrm>
              <a:off x="4225826" y="241954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5" name="Google Shape;785;p13"/>
            <p:cNvSpPr/>
            <p:nvPr/>
          </p:nvSpPr>
          <p:spPr>
            <a:xfrm>
              <a:off x="4275422" y="237004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6" name="Google Shape;786;p13"/>
            <p:cNvSpPr/>
            <p:nvPr/>
          </p:nvSpPr>
          <p:spPr>
            <a:xfrm>
              <a:off x="4225826" y="201557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7" name="Google Shape;787;p13"/>
            <p:cNvSpPr/>
            <p:nvPr/>
          </p:nvSpPr>
          <p:spPr>
            <a:xfrm>
              <a:off x="4275422" y="196607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8" name="Google Shape;788;p13"/>
            <p:cNvSpPr/>
            <p:nvPr/>
          </p:nvSpPr>
          <p:spPr>
            <a:xfrm>
              <a:off x="4225826" y="161159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9" name="Google Shape;789;p13"/>
            <p:cNvSpPr/>
            <p:nvPr/>
          </p:nvSpPr>
          <p:spPr>
            <a:xfrm>
              <a:off x="4275422" y="1562100"/>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0" name="Google Shape;790;p13"/>
            <p:cNvSpPr/>
            <p:nvPr/>
          </p:nvSpPr>
          <p:spPr>
            <a:xfrm>
              <a:off x="4630589" y="524735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1" name="Google Shape;791;p13"/>
            <p:cNvSpPr/>
            <p:nvPr/>
          </p:nvSpPr>
          <p:spPr>
            <a:xfrm>
              <a:off x="4680185" y="519785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2" name="Google Shape;792;p13"/>
            <p:cNvSpPr/>
            <p:nvPr/>
          </p:nvSpPr>
          <p:spPr>
            <a:xfrm>
              <a:off x="4630589" y="484337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3" name="Google Shape;793;p13"/>
            <p:cNvSpPr/>
            <p:nvPr/>
          </p:nvSpPr>
          <p:spPr>
            <a:xfrm>
              <a:off x="4680185" y="479387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4" name="Google Shape;794;p13"/>
            <p:cNvSpPr/>
            <p:nvPr/>
          </p:nvSpPr>
          <p:spPr>
            <a:xfrm>
              <a:off x="4630589" y="443940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 name="Google Shape;795;p13"/>
            <p:cNvSpPr/>
            <p:nvPr/>
          </p:nvSpPr>
          <p:spPr>
            <a:xfrm>
              <a:off x="4680185" y="438990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 name="Google Shape;796;p13"/>
            <p:cNvSpPr/>
            <p:nvPr/>
          </p:nvSpPr>
          <p:spPr>
            <a:xfrm>
              <a:off x="4630589" y="403543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7" name="Google Shape;797;p13"/>
            <p:cNvSpPr/>
            <p:nvPr/>
          </p:nvSpPr>
          <p:spPr>
            <a:xfrm>
              <a:off x="4680185" y="398593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8" name="Google Shape;798;p13"/>
            <p:cNvSpPr/>
            <p:nvPr/>
          </p:nvSpPr>
          <p:spPr>
            <a:xfrm>
              <a:off x="4630589" y="363146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9" name="Google Shape;799;p13"/>
            <p:cNvSpPr/>
            <p:nvPr/>
          </p:nvSpPr>
          <p:spPr>
            <a:xfrm>
              <a:off x="4680185" y="358196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0" name="Google Shape;800;p13"/>
            <p:cNvSpPr/>
            <p:nvPr/>
          </p:nvSpPr>
          <p:spPr>
            <a:xfrm>
              <a:off x="4630589" y="322748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1" name="Google Shape;801;p13"/>
            <p:cNvSpPr/>
            <p:nvPr/>
          </p:nvSpPr>
          <p:spPr>
            <a:xfrm>
              <a:off x="4680185" y="317798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2" name="Google Shape;802;p13"/>
            <p:cNvSpPr/>
            <p:nvPr/>
          </p:nvSpPr>
          <p:spPr>
            <a:xfrm>
              <a:off x="4630589" y="282351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3" name="Google Shape;803;p13"/>
            <p:cNvSpPr/>
            <p:nvPr/>
          </p:nvSpPr>
          <p:spPr>
            <a:xfrm>
              <a:off x="4680185" y="277401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4" name="Google Shape;804;p13"/>
            <p:cNvSpPr/>
            <p:nvPr/>
          </p:nvSpPr>
          <p:spPr>
            <a:xfrm>
              <a:off x="4630589" y="241954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5" name="Google Shape;805;p13"/>
            <p:cNvSpPr/>
            <p:nvPr/>
          </p:nvSpPr>
          <p:spPr>
            <a:xfrm>
              <a:off x="4680185" y="237004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6" name="Google Shape;806;p13"/>
            <p:cNvSpPr/>
            <p:nvPr/>
          </p:nvSpPr>
          <p:spPr>
            <a:xfrm>
              <a:off x="4630589" y="201557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7" name="Google Shape;807;p13"/>
            <p:cNvSpPr/>
            <p:nvPr/>
          </p:nvSpPr>
          <p:spPr>
            <a:xfrm>
              <a:off x="4680185" y="196607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8" name="Google Shape;808;p13"/>
            <p:cNvSpPr/>
            <p:nvPr/>
          </p:nvSpPr>
          <p:spPr>
            <a:xfrm>
              <a:off x="4630589" y="161159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9" name="Google Shape;809;p13"/>
            <p:cNvSpPr/>
            <p:nvPr/>
          </p:nvSpPr>
          <p:spPr>
            <a:xfrm>
              <a:off x="4680185" y="1562100"/>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0" name="Google Shape;810;p13"/>
            <p:cNvSpPr/>
            <p:nvPr/>
          </p:nvSpPr>
          <p:spPr>
            <a:xfrm>
              <a:off x="5035352" y="524735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1" name="Google Shape;811;p13"/>
            <p:cNvSpPr/>
            <p:nvPr/>
          </p:nvSpPr>
          <p:spPr>
            <a:xfrm>
              <a:off x="5084948" y="519785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2" name="Google Shape;812;p13"/>
            <p:cNvSpPr/>
            <p:nvPr/>
          </p:nvSpPr>
          <p:spPr>
            <a:xfrm>
              <a:off x="5035352" y="484337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3" name="Google Shape;813;p13"/>
            <p:cNvSpPr/>
            <p:nvPr/>
          </p:nvSpPr>
          <p:spPr>
            <a:xfrm>
              <a:off x="5084948" y="479387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4" name="Google Shape;814;p13"/>
            <p:cNvSpPr/>
            <p:nvPr/>
          </p:nvSpPr>
          <p:spPr>
            <a:xfrm>
              <a:off x="5035352" y="443940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5" name="Google Shape;815;p13"/>
            <p:cNvSpPr/>
            <p:nvPr/>
          </p:nvSpPr>
          <p:spPr>
            <a:xfrm>
              <a:off x="5084948" y="438990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6" name="Google Shape;816;p13"/>
            <p:cNvSpPr/>
            <p:nvPr/>
          </p:nvSpPr>
          <p:spPr>
            <a:xfrm>
              <a:off x="5035352" y="403543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7" name="Google Shape;817;p13"/>
            <p:cNvSpPr/>
            <p:nvPr/>
          </p:nvSpPr>
          <p:spPr>
            <a:xfrm>
              <a:off x="5084948" y="398593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8" name="Google Shape;818;p13"/>
            <p:cNvSpPr/>
            <p:nvPr/>
          </p:nvSpPr>
          <p:spPr>
            <a:xfrm>
              <a:off x="5035352" y="363146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9" name="Google Shape;819;p13"/>
            <p:cNvSpPr/>
            <p:nvPr/>
          </p:nvSpPr>
          <p:spPr>
            <a:xfrm>
              <a:off x="5084948" y="358196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0" name="Google Shape;820;p13"/>
            <p:cNvSpPr/>
            <p:nvPr/>
          </p:nvSpPr>
          <p:spPr>
            <a:xfrm>
              <a:off x="5035352" y="322748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1" name="Google Shape;821;p13"/>
            <p:cNvSpPr/>
            <p:nvPr/>
          </p:nvSpPr>
          <p:spPr>
            <a:xfrm>
              <a:off x="5084948" y="317798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2" name="Google Shape;822;p13"/>
            <p:cNvSpPr/>
            <p:nvPr/>
          </p:nvSpPr>
          <p:spPr>
            <a:xfrm>
              <a:off x="5035352" y="282351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3" name="Google Shape;823;p13"/>
            <p:cNvSpPr/>
            <p:nvPr/>
          </p:nvSpPr>
          <p:spPr>
            <a:xfrm>
              <a:off x="5084948" y="277401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4" name="Google Shape;824;p13"/>
            <p:cNvSpPr/>
            <p:nvPr/>
          </p:nvSpPr>
          <p:spPr>
            <a:xfrm>
              <a:off x="5035352" y="241954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5" name="Google Shape;825;p13"/>
            <p:cNvSpPr/>
            <p:nvPr/>
          </p:nvSpPr>
          <p:spPr>
            <a:xfrm>
              <a:off x="5084948" y="237004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6" name="Google Shape;826;p13"/>
            <p:cNvSpPr/>
            <p:nvPr/>
          </p:nvSpPr>
          <p:spPr>
            <a:xfrm>
              <a:off x="5035352" y="201557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7" name="Google Shape;827;p13"/>
            <p:cNvSpPr/>
            <p:nvPr/>
          </p:nvSpPr>
          <p:spPr>
            <a:xfrm>
              <a:off x="5084948" y="196607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8" name="Google Shape;828;p13"/>
            <p:cNvSpPr/>
            <p:nvPr/>
          </p:nvSpPr>
          <p:spPr>
            <a:xfrm>
              <a:off x="5035352" y="161159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9" name="Google Shape;829;p13"/>
            <p:cNvSpPr/>
            <p:nvPr/>
          </p:nvSpPr>
          <p:spPr>
            <a:xfrm>
              <a:off x="5084948" y="1562100"/>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0" name="Google Shape;830;p13"/>
            <p:cNvSpPr/>
            <p:nvPr/>
          </p:nvSpPr>
          <p:spPr>
            <a:xfrm>
              <a:off x="5440116" y="524735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1" name="Google Shape;831;p13"/>
            <p:cNvSpPr/>
            <p:nvPr/>
          </p:nvSpPr>
          <p:spPr>
            <a:xfrm>
              <a:off x="5489711" y="519785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2" name="Google Shape;832;p13"/>
            <p:cNvSpPr/>
            <p:nvPr/>
          </p:nvSpPr>
          <p:spPr>
            <a:xfrm>
              <a:off x="5440116" y="484337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3" name="Google Shape;833;p13"/>
            <p:cNvSpPr/>
            <p:nvPr/>
          </p:nvSpPr>
          <p:spPr>
            <a:xfrm>
              <a:off x="5489711" y="479387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4" name="Google Shape;834;p13"/>
            <p:cNvSpPr/>
            <p:nvPr/>
          </p:nvSpPr>
          <p:spPr>
            <a:xfrm>
              <a:off x="5440116" y="443940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5" name="Google Shape;835;p13"/>
            <p:cNvSpPr/>
            <p:nvPr/>
          </p:nvSpPr>
          <p:spPr>
            <a:xfrm>
              <a:off x="5489711" y="438990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6" name="Google Shape;836;p13"/>
            <p:cNvSpPr/>
            <p:nvPr/>
          </p:nvSpPr>
          <p:spPr>
            <a:xfrm>
              <a:off x="5440116" y="403543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7" name="Google Shape;837;p13"/>
            <p:cNvSpPr/>
            <p:nvPr/>
          </p:nvSpPr>
          <p:spPr>
            <a:xfrm>
              <a:off x="5489711" y="398593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8" name="Google Shape;838;p13"/>
            <p:cNvSpPr/>
            <p:nvPr/>
          </p:nvSpPr>
          <p:spPr>
            <a:xfrm>
              <a:off x="5440116" y="363146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9" name="Google Shape;839;p13"/>
            <p:cNvSpPr/>
            <p:nvPr/>
          </p:nvSpPr>
          <p:spPr>
            <a:xfrm>
              <a:off x="5489711" y="358196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0" name="Google Shape;840;p13"/>
            <p:cNvSpPr/>
            <p:nvPr/>
          </p:nvSpPr>
          <p:spPr>
            <a:xfrm>
              <a:off x="5440116" y="322748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1" name="Google Shape;841;p13"/>
            <p:cNvSpPr/>
            <p:nvPr/>
          </p:nvSpPr>
          <p:spPr>
            <a:xfrm>
              <a:off x="5489711" y="317798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2" name="Google Shape;842;p13"/>
            <p:cNvSpPr/>
            <p:nvPr/>
          </p:nvSpPr>
          <p:spPr>
            <a:xfrm>
              <a:off x="5440116" y="282351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3" name="Google Shape;843;p13"/>
            <p:cNvSpPr/>
            <p:nvPr/>
          </p:nvSpPr>
          <p:spPr>
            <a:xfrm>
              <a:off x="5489711" y="277401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4" name="Google Shape;844;p13"/>
            <p:cNvSpPr/>
            <p:nvPr/>
          </p:nvSpPr>
          <p:spPr>
            <a:xfrm>
              <a:off x="5440116" y="241954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5" name="Google Shape;845;p13"/>
            <p:cNvSpPr/>
            <p:nvPr/>
          </p:nvSpPr>
          <p:spPr>
            <a:xfrm>
              <a:off x="5489711" y="237004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6" name="Google Shape;846;p13"/>
            <p:cNvSpPr/>
            <p:nvPr/>
          </p:nvSpPr>
          <p:spPr>
            <a:xfrm>
              <a:off x="5440116" y="201557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7" name="Google Shape;847;p13"/>
            <p:cNvSpPr/>
            <p:nvPr/>
          </p:nvSpPr>
          <p:spPr>
            <a:xfrm>
              <a:off x="5489711" y="196607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8" name="Google Shape;848;p13"/>
            <p:cNvSpPr/>
            <p:nvPr/>
          </p:nvSpPr>
          <p:spPr>
            <a:xfrm>
              <a:off x="5440116" y="161159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9" name="Google Shape;849;p13"/>
            <p:cNvSpPr/>
            <p:nvPr/>
          </p:nvSpPr>
          <p:spPr>
            <a:xfrm>
              <a:off x="5489711" y="1562100"/>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0" name="Google Shape;850;p13"/>
            <p:cNvSpPr/>
            <p:nvPr/>
          </p:nvSpPr>
          <p:spPr>
            <a:xfrm>
              <a:off x="5844879" y="524735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1" name="Google Shape;851;p13"/>
            <p:cNvSpPr/>
            <p:nvPr/>
          </p:nvSpPr>
          <p:spPr>
            <a:xfrm>
              <a:off x="5894475" y="519785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2" name="Google Shape;852;p13"/>
            <p:cNvSpPr/>
            <p:nvPr/>
          </p:nvSpPr>
          <p:spPr>
            <a:xfrm>
              <a:off x="5844879" y="484337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3" name="Google Shape;853;p13"/>
            <p:cNvSpPr/>
            <p:nvPr/>
          </p:nvSpPr>
          <p:spPr>
            <a:xfrm>
              <a:off x="5894475" y="479387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4" name="Google Shape;854;p13"/>
            <p:cNvSpPr/>
            <p:nvPr/>
          </p:nvSpPr>
          <p:spPr>
            <a:xfrm>
              <a:off x="5844879" y="443940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5" name="Google Shape;855;p13"/>
            <p:cNvSpPr/>
            <p:nvPr/>
          </p:nvSpPr>
          <p:spPr>
            <a:xfrm>
              <a:off x="5894475" y="438990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6" name="Google Shape;856;p13"/>
            <p:cNvSpPr/>
            <p:nvPr/>
          </p:nvSpPr>
          <p:spPr>
            <a:xfrm>
              <a:off x="5844879" y="403543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7" name="Google Shape;857;p13"/>
            <p:cNvSpPr/>
            <p:nvPr/>
          </p:nvSpPr>
          <p:spPr>
            <a:xfrm>
              <a:off x="5894475" y="398593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8" name="Google Shape;858;p13"/>
            <p:cNvSpPr/>
            <p:nvPr/>
          </p:nvSpPr>
          <p:spPr>
            <a:xfrm>
              <a:off x="5844879" y="363146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9" name="Google Shape;859;p13"/>
            <p:cNvSpPr/>
            <p:nvPr/>
          </p:nvSpPr>
          <p:spPr>
            <a:xfrm>
              <a:off x="5894475" y="358196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0" name="Google Shape;860;p13"/>
            <p:cNvSpPr/>
            <p:nvPr/>
          </p:nvSpPr>
          <p:spPr>
            <a:xfrm>
              <a:off x="5844879" y="322748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1" name="Google Shape;861;p13"/>
            <p:cNvSpPr/>
            <p:nvPr/>
          </p:nvSpPr>
          <p:spPr>
            <a:xfrm>
              <a:off x="5894475" y="317798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2" name="Google Shape;862;p13"/>
            <p:cNvSpPr/>
            <p:nvPr/>
          </p:nvSpPr>
          <p:spPr>
            <a:xfrm>
              <a:off x="5844879" y="282351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3" name="Google Shape;863;p13"/>
            <p:cNvSpPr/>
            <p:nvPr/>
          </p:nvSpPr>
          <p:spPr>
            <a:xfrm>
              <a:off x="5894475" y="277401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4" name="Google Shape;864;p13"/>
            <p:cNvSpPr/>
            <p:nvPr/>
          </p:nvSpPr>
          <p:spPr>
            <a:xfrm>
              <a:off x="5844879" y="241954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5" name="Google Shape;865;p13"/>
            <p:cNvSpPr/>
            <p:nvPr/>
          </p:nvSpPr>
          <p:spPr>
            <a:xfrm>
              <a:off x="5894475" y="237004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6" name="Google Shape;866;p13"/>
            <p:cNvSpPr/>
            <p:nvPr/>
          </p:nvSpPr>
          <p:spPr>
            <a:xfrm>
              <a:off x="5844879" y="201557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7" name="Google Shape;867;p13"/>
            <p:cNvSpPr/>
            <p:nvPr/>
          </p:nvSpPr>
          <p:spPr>
            <a:xfrm>
              <a:off x="5894475" y="196607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8" name="Google Shape;868;p13"/>
            <p:cNvSpPr/>
            <p:nvPr/>
          </p:nvSpPr>
          <p:spPr>
            <a:xfrm>
              <a:off x="5844879" y="161159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9" name="Google Shape;869;p13"/>
            <p:cNvSpPr/>
            <p:nvPr/>
          </p:nvSpPr>
          <p:spPr>
            <a:xfrm>
              <a:off x="5894475" y="1562100"/>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0" name="Google Shape;870;p13"/>
            <p:cNvSpPr/>
            <p:nvPr/>
          </p:nvSpPr>
          <p:spPr>
            <a:xfrm>
              <a:off x="6249642" y="524735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1" name="Google Shape;871;p13"/>
            <p:cNvSpPr/>
            <p:nvPr/>
          </p:nvSpPr>
          <p:spPr>
            <a:xfrm>
              <a:off x="6299238" y="519785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2" name="Google Shape;872;p13"/>
            <p:cNvSpPr/>
            <p:nvPr/>
          </p:nvSpPr>
          <p:spPr>
            <a:xfrm>
              <a:off x="6249642" y="484337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3" name="Google Shape;873;p13"/>
            <p:cNvSpPr/>
            <p:nvPr/>
          </p:nvSpPr>
          <p:spPr>
            <a:xfrm>
              <a:off x="6299238" y="479387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4" name="Google Shape;874;p13"/>
            <p:cNvSpPr/>
            <p:nvPr/>
          </p:nvSpPr>
          <p:spPr>
            <a:xfrm>
              <a:off x="6249642" y="443940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5" name="Google Shape;875;p13"/>
            <p:cNvSpPr/>
            <p:nvPr/>
          </p:nvSpPr>
          <p:spPr>
            <a:xfrm>
              <a:off x="6299238" y="438990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6" name="Google Shape;876;p13"/>
            <p:cNvSpPr/>
            <p:nvPr/>
          </p:nvSpPr>
          <p:spPr>
            <a:xfrm>
              <a:off x="6249642" y="403543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7" name="Google Shape;877;p13"/>
            <p:cNvSpPr/>
            <p:nvPr/>
          </p:nvSpPr>
          <p:spPr>
            <a:xfrm>
              <a:off x="6299238" y="398593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8" name="Google Shape;878;p13"/>
            <p:cNvSpPr/>
            <p:nvPr/>
          </p:nvSpPr>
          <p:spPr>
            <a:xfrm>
              <a:off x="6249642" y="363146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9" name="Google Shape;879;p13"/>
            <p:cNvSpPr/>
            <p:nvPr/>
          </p:nvSpPr>
          <p:spPr>
            <a:xfrm>
              <a:off x="6299238" y="358196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0" name="Google Shape;880;p13"/>
            <p:cNvSpPr/>
            <p:nvPr/>
          </p:nvSpPr>
          <p:spPr>
            <a:xfrm>
              <a:off x="6249642" y="322748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1" name="Google Shape;881;p13"/>
            <p:cNvSpPr/>
            <p:nvPr/>
          </p:nvSpPr>
          <p:spPr>
            <a:xfrm>
              <a:off x="6299238" y="317798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2" name="Google Shape;882;p13"/>
            <p:cNvSpPr/>
            <p:nvPr/>
          </p:nvSpPr>
          <p:spPr>
            <a:xfrm>
              <a:off x="6249642" y="282351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3" name="Google Shape;883;p13"/>
            <p:cNvSpPr/>
            <p:nvPr/>
          </p:nvSpPr>
          <p:spPr>
            <a:xfrm>
              <a:off x="6299238" y="277401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4" name="Google Shape;884;p13"/>
            <p:cNvSpPr/>
            <p:nvPr/>
          </p:nvSpPr>
          <p:spPr>
            <a:xfrm>
              <a:off x="6249642" y="241954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5" name="Google Shape;885;p13"/>
            <p:cNvSpPr/>
            <p:nvPr/>
          </p:nvSpPr>
          <p:spPr>
            <a:xfrm>
              <a:off x="6299238" y="237004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6" name="Google Shape;886;p13"/>
            <p:cNvSpPr/>
            <p:nvPr/>
          </p:nvSpPr>
          <p:spPr>
            <a:xfrm>
              <a:off x="6249642" y="201557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7" name="Google Shape;887;p13"/>
            <p:cNvSpPr/>
            <p:nvPr/>
          </p:nvSpPr>
          <p:spPr>
            <a:xfrm>
              <a:off x="6299238" y="196607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8" name="Google Shape;888;p13"/>
            <p:cNvSpPr/>
            <p:nvPr/>
          </p:nvSpPr>
          <p:spPr>
            <a:xfrm>
              <a:off x="6249642" y="161159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9" name="Google Shape;889;p13"/>
            <p:cNvSpPr/>
            <p:nvPr/>
          </p:nvSpPr>
          <p:spPr>
            <a:xfrm>
              <a:off x="6299238" y="1562100"/>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0" name="Google Shape;890;p13"/>
            <p:cNvSpPr/>
            <p:nvPr/>
          </p:nvSpPr>
          <p:spPr>
            <a:xfrm>
              <a:off x="6654405" y="524735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1" name="Google Shape;891;p13"/>
            <p:cNvSpPr/>
            <p:nvPr/>
          </p:nvSpPr>
          <p:spPr>
            <a:xfrm>
              <a:off x="6704001" y="519785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2" name="Google Shape;892;p13"/>
            <p:cNvSpPr/>
            <p:nvPr/>
          </p:nvSpPr>
          <p:spPr>
            <a:xfrm>
              <a:off x="6654405" y="484337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3" name="Google Shape;893;p13"/>
            <p:cNvSpPr/>
            <p:nvPr/>
          </p:nvSpPr>
          <p:spPr>
            <a:xfrm>
              <a:off x="6704001" y="479387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4" name="Google Shape;894;p13"/>
            <p:cNvSpPr/>
            <p:nvPr/>
          </p:nvSpPr>
          <p:spPr>
            <a:xfrm>
              <a:off x="6654405" y="443940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5" name="Google Shape;895;p13"/>
            <p:cNvSpPr/>
            <p:nvPr/>
          </p:nvSpPr>
          <p:spPr>
            <a:xfrm>
              <a:off x="6704001" y="438990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6" name="Google Shape;896;p13"/>
            <p:cNvSpPr/>
            <p:nvPr/>
          </p:nvSpPr>
          <p:spPr>
            <a:xfrm>
              <a:off x="6654405" y="403543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7" name="Google Shape;897;p13"/>
            <p:cNvSpPr/>
            <p:nvPr/>
          </p:nvSpPr>
          <p:spPr>
            <a:xfrm>
              <a:off x="6704001" y="398593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8" name="Google Shape;898;p13"/>
            <p:cNvSpPr/>
            <p:nvPr/>
          </p:nvSpPr>
          <p:spPr>
            <a:xfrm>
              <a:off x="6654405" y="363146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9" name="Google Shape;899;p13"/>
            <p:cNvSpPr/>
            <p:nvPr/>
          </p:nvSpPr>
          <p:spPr>
            <a:xfrm>
              <a:off x="6704001" y="358196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0" name="Google Shape;900;p13"/>
            <p:cNvSpPr/>
            <p:nvPr/>
          </p:nvSpPr>
          <p:spPr>
            <a:xfrm>
              <a:off x="6654405" y="322748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1" name="Google Shape;901;p13"/>
            <p:cNvSpPr/>
            <p:nvPr/>
          </p:nvSpPr>
          <p:spPr>
            <a:xfrm>
              <a:off x="6704001" y="317798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2" name="Google Shape;902;p13"/>
            <p:cNvSpPr/>
            <p:nvPr/>
          </p:nvSpPr>
          <p:spPr>
            <a:xfrm>
              <a:off x="6654405" y="282351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3" name="Google Shape;903;p13"/>
            <p:cNvSpPr/>
            <p:nvPr/>
          </p:nvSpPr>
          <p:spPr>
            <a:xfrm>
              <a:off x="6704001" y="277401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4" name="Google Shape;904;p13"/>
            <p:cNvSpPr/>
            <p:nvPr/>
          </p:nvSpPr>
          <p:spPr>
            <a:xfrm>
              <a:off x="6654405" y="241954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5" name="Google Shape;905;p13"/>
            <p:cNvSpPr/>
            <p:nvPr/>
          </p:nvSpPr>
          <p:spPr>
            <a:xfrm>
              <a:off x="6704001" y="237004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6" name="Google Shape;906;p13"/>
            <p:cNvSpPr/>
            <p:nvPr/>
          </p:nvSpPr>
          <p:spPr>
            <a:xfrm>
              <a:off x="6654405" y="201557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7" name="Google Shape;907;p13"/>
            <p:cNvSpPr/>
            <p:nvPr/>
          </p:nvSpPr>
          <p:spPr>
            <a:xfrm>
              <a:off x="6704001" y="196607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8" name="Google Shape;908;p13"/>
            <p:cNvSpPr/>
            <p:nvPr/>
          </p:nvSpPr>
          <p:spPr>
            <a:xfrm>
              <a:off x="6654405" y="161159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9" name="Google Shape;909;p13"/>
            <p:cNvSpPr/>
            <p:nvPr/>
          </p:nvSpPr>
          <p:spPr>
            <a:xfrm>
              <a:off x="6704001" y="1562100"/>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0" name="Google Shape;910;p13"/>
            <p:cNvSpPr/>
            <p:nvPr/>
          </p:nvSpPr>
          <p:spPr>
            <a:xfrm>
              <a:off x="7059168" y="524735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1" name="Google Shape;911;p13"/>
            <p:cNvSpPr/>
            <p:nvPr/>
          </p:nvSpPr>
          <p:spPr>
            <a:xfrm>
              <a:off x="7108764" y="519785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2" name="Google Shape;912;p13"/>
            <p:cNvSpPr/>
            <p:nvPr/>
          </p:nvSpPr>
          <p:spPr>
            <a:xfrm>
              <a:off x="7059168" y="484337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3" name="Google Shape;913;p13"/>
            <p:cNvSpPr/>
            <p:nvPr/>
          </p:nvSpPr>
          <p:spPr>
            <a:xfrm>
              <a:off x="7108764" y="479387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4" name="Google Shape;914;p13"/>
            <p:cNvSpPr/>
            <p:nvPr/>
          </p:nvSpPr>
          <p:spPr>
            <a:xfrm>
              <a:off x="7059168" y="443940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5" name="Google Shape;915;p13"/>
            <p:cNvSpPr/>
            <p:nvPr/>
          </p:nvSpPr>
          <p:spPr>
            <a:xfrm>
              <a:off x="7108764" y="438990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6" name="Google Shape;916;p13"/>
            <p:cNvSpPr/>
            <p:nvPr/>
          </p:nvSpPr>
          <p:spPr>
            <a:xfrm>
              <a:off x="7059168" y="403543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7" name="Google Shape;917;p13"/>
            <p:cNvSpPr/>
            <p:nvPr/>
          </p:nvSpPr>
          <p:spPr>
            <a:xfrm>
              <a:off x="7108764" y="398593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8" name="Google Shape;918;p13"/>
            <p:cNvSpPr/>
            <p:nvPr/>
          </p:nvSpPr>
          <p:spPr>
            <a:xfrm>
              <a:off x="7059168" y="363146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9" name="Google Shape;919;p13"/>
            <p:cNvSpPr/>
            <p:nvPr/>
          </p:nvSpPr>
          <p:spPr>
            <a:xfrm>
              <a:off x="7108764" y="358196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0" name="Google Shape;920;p13"/>
            <p:cNvSpPr/>
            <p:nvPr/>
          </p:nvSpPr>
          <p:spPr>
            <a:xfrm>
              <a:off x="7059168" y="322748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1" name="Google Shape;921;p13"/>
            <p:cNvSpPr/>
            <p:nvPr/>
          </p:nvSpPr>
          <p:spPr>
            <a:xfrm>
              <a:off x="7108764" y="317798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2" name="Google Shape;922;p13"/>
            <p:cNvSpPr/>
            <p:nvPr/>
          </p:nvSpPr>
          <p:spPr>
            <a:xfrm>
              <a:off x="7059168" y="282351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3" name="Google Shape;923;p13"/>
            <p:cNvSpPr/>
            <p:nvPr/>
          </p:nvSpPr>
          <p:spPr>
            <a:xfrm>
              <a:off x="7108764" y="277401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4" name="Google Shape;924;p13"/>
            <p:cNvSpPr/>
            <p:nvPr/>
          </p:nvSpPr>
          <p:spPr>
            <a:xfrm>
              <a:off x="7059168" y="241954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5" name="Google Shape;925;p13"/>
            <p:cNvSpPr/>
            <p:nvPr/>
          </p:nvSpPr>
          <p:spPr>
            <a:xfrm>
              <a:off x="7108764" y="237004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6" name="Google Shape;926;p13"/>
            <p:cNvSpPr/>
            <p:nvPr/>
          </p:nvSpPr>
          <p:spPr>
            <a:xfrm>
              <a:off x="7059168" y="201557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7" name="Google Shape;927;p13"/>
            <p:cNvSpPr/>
            <p:nvPr/>
          </p:nvSpPr>
          <p:spPr>
            <a:xfrm>
              <a:off x="7108764" y="196607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8" name="Google Shape;928;p13"/>
            <p:cNvSpPr/>
            <p:nvPr/>
          </p:nvSpPr>
          <p:spPr>
            <a:xfrm>
              <a:off x="7059168" y="161159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9" name="Google Shape;929;p13"/>
            <p:cNvSpPr/>
            <p:nvPr/>
          </p:nvSpPr>
          <p:spPr>
            <a:xfrm>
              <a:off x="7108764" y="1562100"/>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0" name="Google Shape;930;p13"/>
            <p:cNvSpPr/>
            <p:nvPr/>
          </p:nvSpPr>
          <p:spPr>
            <a:xfrm>
              <a:off x="7463932" y="524735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1" name="Google Shape;931;p13"/>
            <p:cNvSpPr/>
            <p:nvPr/>
          </p:nvSpPr>
          <p:spPr>
            <a:xfrm>
              <a:off x="7513527" y="519785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2" name="Google Shape;932;p13"/>
            <p:cNvSpPr/>
            <p:nvPr/>
          </p:nvSpPr>
          <p:spPr>
            <a:xfrm>
              <a:off x="7463932" y="484337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3" name="Google Shape;933;p13"/>
            <p:cNvSpPr/>
            <p:nvPr/>
          </p:nvSpPr>
          <p:spPr>
            <a:xfrm>
              <a:off x="7513527" y="479387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4" name="Google Shape;934;p13"/>
            <p:cNvSpPr/>
            <p:nvPr/>
          </p:nvSpPr>
          <p:spPr>
            <a:xfrm>
              <a:off x="7463932" y="443940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5" name="Google Shape;935;p13"/>
            <p:cNvSpPr/>
            <p:nvPr/>
          </p:nvSpPr>
          <p:spPr>
            <a:xfrm>
              <a:off x="7513527" y="438990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6" name="Google Shape;936;p13"/>
            <p:cNvSpPr/>
            <p:nvPr/>
          </p:nvSpPr>
          <p:spPr>
            <a:xfrm>
              <a:off x="7463932" y="403543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7" name="Google Shape;937;p13"/>
            <p:cNvSpPr/>
            <p:nvPr/>
          </p:nvSpPr>
          <p:spPr>
            <a:xfrm>
              <a:off x="7513527" y="398593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8" name="Google Shape;938;p13"/>
            <p:cNvSpPr/>
            <p:nvPr/>
          </p:nvSpPr>
          <p:spPr>
            <a:xfrm>
              <a:off x="7463932" y="363146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9" name="Google Shape;939;p13"/>
            <p:cNvSpPr/>
            <p:nvPr/>
          </p:nvSpPr>
          <p:spPr>
            <a:xfrm>
              <a:off x="7513527" y="358196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0" name="Google Shape;940;p13"/>
            <p:cNvSpPr/>
            <p:nvPr/>
          </p:nvSpPr>
          <p:spPr>
            <a:xfrm>
              <a:off x="7463932" y="322748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1" name="Google Shape;941;p13"/>
            <p:cNvSpPr/>
            <p:nvPr/>
          </p:nvSpPr>
          <p:spPr>
            <a:xfrm>
              <a:off x="7513527" y="317798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2" name="Google Shape;942;p13"/>
            <p:cNvSpPr/>
            <p:nvPr/>
          </p:nvSpPr>
          <p:spPr>
            <a:xfrm>
              <a:off x="7463932" y="282351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3" name="Google Shape;943;p13"/>
            <p:cNvSpPr/>
            <p:nvPr/>
          </p:nvSpPr>
          <p:spPr>
            <a:xfrm>
              <a:off x="7513527" y="277401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4" name="Google Shape;944;p13"/>
            <p:cNvSpPr/>
            <p:nvPr/>
          </p:nvSpPr>
          <p:spPr>
            <a:xfrm>
              <a:off x="7463932" y="241954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5" name="Google Shape;945;p13"/>
            <p:cNvSpPr/>
            <p:nvPr/>
          </p:nvSpPr>
          <p:spPr>
            <a:xfrm>
              <a:off x="7513527" y="237004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6" name="Google Shape;946;p13"/>
            <p:cNvSpPr/>
            <p:nvPr/>
          </p:nvSpPr>
          <p:spPr>
            <a:xfrm>
              <a:off x="7463932" y="201557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7" name="Google Shape;947;p13"/>
            <p:cNvSpPr/>
            <p:nvPr/>
          </p:nvSpPr>
          <p:spPr>
            <a:xfrm>
              <a:off x="7513527" y="196607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8" name="Google Shape;948;p13"/>
            <p:cNvSpPr/>
            <p:nvPr/>
          </p:nvSpPr>
          <p:spPr>
            <a:xfrm>
              <a:off x="7463932" y="161159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9" name="Google Shape;949;p13"/>
            <p:cNvSpPr/>
            <p:nvPr/>
          </p:nvSpPr>
          <p:spPr>
            <a:xfrm>
              <a:off x="7513527" y="1562100"/>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0" name="Google Shape;950;p13"/>
            <p:cNvSpPr/>
            <p:nvPr/>
          </p:nvSpPr>
          <p:spPr>
            <a:xfrm>
              <a:off x="7868695" y="524735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1" name="Google Shape;951;p13"/>
            <p:cNvSpPr/>
            <p:nvPr/>
          </p:nvSpPr>
          <p:spPr>
            <a:xfrm>
              <a:off x="7918291" y="519785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2" name="Google Shape;952;p13"/>
            <p:cNvSpPr/>
            <p:nvPr/>
          </p:nvSpPr>
          <p:spPr>
            <a:xfrm>
              <a:off x="7868695" y="484337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3" name="Google Shape;953;p13"/>
            <p:cNvSpPr/>
            <p:nvPr/>
          </p:nvSpPr>
          <p:spPr>
            <a:xfrm>
              <a:off x="7918291" y="479387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4" name="Google Shape;954;p13"/>
            <p:cNvSpPr/>
            <p:nvPr/>
          </p:nvSpPr>
          <p:spPr>
            <a:xfrm>
              <a:off x="7868695" y="443940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5" name="Google Shape;955;p13"/>
            <p:cNvSpPr/>
            <p:nvPr/>
          </p:nvSpPr>
          <p:spPr>
            <a:xfrm>
              <a:off x="7918291" y="438990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6" name="Google Shape;956;p13"/>
            <p:cNvSpPr/>
            <p:nvPr/>
          </p:nvSpPr>
          <p:spPr>
            <a:xfrm>
              <a:off x="7868695" y="403543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7" name="Google Shape;957;p13"/>
            <p:cNvSpPr/>
            <p:nvPr/>
          </p:nvSpPr>
          <p:spPr>
            <a:xfrm>
              <a:off x="7918291" y="398593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8" name="Google Shape;958;p13"/>
            <p:cNvSpPr/>
            <p:nvPr/>
          </p:nvSpPr>
          <p:spPr>
            <a:xfrm>
              <a:off x="7868695" y="363146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9" name="Google Shape;959;p13"/>
            <p:cNvSpPr/>
            <p:nvPr/>
          </p:nvSpPr>
          <p:spPr>
            <a:xfrm>
              <a:off x="7918291" y="358196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60" name="Google Shape;960;p13"/>
            <p:cNvSpPr/>
            <p:nvPr/>
          </p:nvSpPr>
          <p:spPr>
            <a:xfrm>
              <a:off x="7868695" y="322748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61" name="Google Shape;961;p13"/>
            <p:cNvSpPr/>
            <p:nvPr/>
          </p:nvSpPr>
          <p:spPr>
            <a:xfrm>
              <a:off x="7918291" y="317798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62" name="Google Shape;962;p13"/>
            <p:cNvSpPr/>
            <p:nvPr/>
          </p:nvSpPr>
          <p:spPr>
            <a:xfrm>
              <a:off x="7868695" y="2823516"/>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63" name="Google Shape;963;p13"/>
            <p:cNvSpPr/>
            <p:nvPr/>
          </p:nvSpPr>
          <p:spPr>
            <a:xfrm>
              <a:off x="7918291" y="277401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64" name="Google Shape;964;p13"/>
            <p:cNvSpPr/>
            <p:nvPr/>
          </p:nvSpPr>
          <p:spPr>
            <a:xfrm>
              <a:off x="7868695" y="2419543"/>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65" name="Google Shape;965;p13"/>
            <p:cNvSpPr/>
            <p:nvPr/>
          </p:nvSpPr>
          <p:spPr>
            <a:xfrm>
              <a:off x="7918291" y="237004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66" name="Google Shape;966;p13"/>
            <p:cNvSpPr/>
            <p:nvPr/>
          </p:nvSpPr>
          <p:spPr>
            <a:xfrm>
              <a:off x="7868695" y="2015571"/>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67" name="Google Shape;967;p13"/>
            <p:cNvSpPr/>
            <p:nvPr/>
          </p:nvSpPr>
          <p:spPr>
            <a:xfrm>
              <a:off x="7918291" y="196607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68" name="Google Shape;968;p13"/>
            <p:cNvSpPr/>
            <p:nvPr/>
          </p:nvSpPr>
          <p:spPr>
            <a:xfrm>
              <a:off x="7868695" y="1611598"/>
              <a:ext cx="99191" cy="9500"/>
            </a:xfrm>
            <a:custGeom>
              <a:rect b="b" l="l" r="r" t="t"/>
              <a:pathLst>
                <a:path extrusionOk="0" h="9500" w="99191">
                  <a:moveTo>
                    <a:pt x="0" y="0"/>
                  </a:moveTo>
                  <a:lnTo>
                    <a:pt x="99192"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69" name="Google Shape;969;p13"/>
            <p:cNvSpPr/>
            <p:nvPr/>
          </p:nvSpPr>
          <p:spPr>
            <a:xfrm>
              <a:off x="7918291" y="1562100"/>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0" name="Google Shape;970;p13"/>
            <p:cNvSpPr/>
            <p:nvPr/>
          </p:nvSpPr>
          <p:spPr>
            <a:xfrm>
              <a:off x="8273458" y="5247351"/>
              <a:ext cx="99096" cy="9500"/>
            </a:xfrm>
            <a:custGeom>
              <a:rect b="b" l="l" r="r" t="t"/>
              <a:pathLst>
                <a:path extrusionOk="0" h="9500" w="99096">
                  <a:moveTo>
                    <a:pt x="0" y="0"/>
                  </a:moveTo>
                  <a:lnTo>
                    <a:pt x="99097"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1" name="Google Shape;971;p13"/>
            <p:cNvSpPr/>
            <p:nvPr/>
          </p:nvSpPr>
          <p:spPr>
            <a:xfrm>
              <a:off x="8323054" y="519785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2" name="Google Shape;972;p13"/>
            <p:cNvSpPr/>
            <p:nvPr/>
          </p:nvSpPr>
          <p:spPr>
            <a:xfrm>
              <a:off x="8273458" y="4843378"/>
              <a:ext cx="99096" cy="9500"/>
            </a:xfrm>
            <a:custGeom>
              <a:rect b="b" l="l" r="r" t="t"/>
              <a:pathLst>
                <a:path extrusionOk="0" h="9500" w="99096">
                  <a:moveTo>
                    <a:pt x="0" y="0"/>
                  </a:moveTo>
                  <a:lnTo>
                    <a:pt x="99097"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3" name="Google Shape;973;p13"/>
            <p:cNvSpPr/>
            <p:nvPr/>
          </p:nvSpPr>
          <p:spPr>
            <a:xfrm>
              <a:off x="8323054" y="479387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4" name="Google Shape;974;p13"/>
            <p:cNvSpPr/>
            <p:nvPr/>
          </p:nvSpPr>
          <p:spPr>
            <a:xfrm>
              <a:off x="8273458" y="4439406"/>
              <a:ext cx="99096" cy="9500"/>
            </a:xfrm>
            <a:custGeom>
              <a:rect b="b" l="l" r="r" t="t"/>
              <a:pathLst>
                <a:path extrusionOk="0" h="9500" w="99096">
                  <a:moveTo>
                    <a:pt x="0" y="0"/>
                  </a:moveTo>
                  <a:lnTo>
                    <a:pt x="99097"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5" name="Google Shape;975;p13"/>
            <p:cNvSpPr/>
            <p:nvPr/>
          </p:nvSpPr>
          <p:spPr>
            <a:xfrm>
              <a:off x="8323054" y="438990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6" name="Google Shape;976;p13"/>
            <p:cNvSpPr/>
            <p:nvPr/>
          </p:nvSpPr>
          <p:spPr>
            <a:xfrm>
              <a:off x="8273458" y="4035433"/>
              <a:ext cx="99096" cy="9500"/>
            </a:xfrm>
            <a:custGeom>
              <a:rect b="b" l="l" r="r" t="t"/>
              <a:pathLst>
                <a:path extrusionOk="0" h="9500" w="99096">
                  <a:moveTo>
                    <a:pt x="0" y="0"/>
                  </a:moveTo>
                  <a:lnTo>
                    <a:pt x="99097"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7" name="Google Shape;977;p13"/>
            <p:cNvSpPr/>
            <p:nvPr/>
          </p:nvSpPr>
          <p:spPr>
            <a:xfrm>
              <a:off x="8323054" y="398593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8" name="Google Shape;978;p13"/>
            <p:cNvSpPr/>
            <p:nvPr/>
          </p:nvSpPr>
          <p:spPr>
            <a:xfrm>
              <a:off x="8273458" y="3631461"/>
              <a:ext cx="99096" cy="9500"/>
            </a:xfrm>
            <a:custGeom>
              <a:rect b="b" l="l" r="r" t="t"/>
              <a:pathLst>
                <a:path extrusionOk="0" h="9500" w="99096">
                  <a:moveTo>
                    <a:pt x="0" y="0"/>
                  </a:moveTo>
                  <a:lnTo>
                    <a:pt x="99097"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9" name="Google Shape;979;p13"/>
            <p:cNvSpPr/>
            <p:nvPr/>
          </p:nvSpPr>
          <p:spPr>
            <a:xfrm>
              <a:off x="8323054" y="358196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0" name="Google Shape;980;p13"/>
            <p:cNvSpPr/>
            <p:nvPr/>
          </p:nvSpPr>
          <p:spPr>
            <a:xfrm>
              <a:off x="8273458" y="3227488"/>
              <a:ext cx="99096" cy="9500"/>
            </a:xfrm>
            <a:custGeom>
              <a:rect b="b" l="l" r="r" t="t"/>
              <a:pathLst>
                <a:path extrusionOk="0" h="9500" w="99096">
                  <a:moveTo>
                    <a:pt x="0" y="0"/>
                  </a:moveTo>
                  <a:lnTo>
                    <a:pt x="99097"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1" name="Google Shape;981;p13"/>
            <p:cNvSpPr/>
            <p:nvPr/>
          </p:nvSpPr>
          <p:spPr>
            <a:xfrm>
              <a:off x="8323054" y="317798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2" name="Google Shape;982;p13"/>
            <p:cNvSpPr/>
            <p:nvPr/>
          </p:nvSpPr>
          <p:spPr>
            <a:xfrm>
              <a:off x="8273458" y="2823516"/>
              <a:ext cx="99096" cy="9500"/>
            </a:xfrm>
            <a:custGeom>
              <a:rect b="b" l="l" r="r" t="t"/>
              <a:pathLst>
                <a:path extrusionOk="0" h="9500" w="99096">
                  <a:moveTo>
                    <a:pt x="0" y="0"/>
                  </a:moveTo>
                  <a:lnTo>
                    <a:pt x="99097"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3" name="Google Shape;983;p13"/>
            <p:cNvSpPr/>
            <p:nvPr/>
          </p:nvSpPr>
          <p:spPr>
            <a:xfrm>
              <a:off x="8323054" y="277401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4" name="Google Shape;984;p13"/>
            <p:cNvSpPr/>
            <p:nvPr/>
          </p:nvSpPr>
          <p:spPr>
            <a:xfrm>
              <a:off x="8273458" y="2419543"/>
              <a:ext cx="99096" cy="9500"/>
            </a:xfrm>
            <a:custGeom>
              <a:rect b="b" l="l" r="r" t="t"/>
              <a:pathLst>
                <a:path extrusionOk="0" h="9500" w="99096">
                  <a:moveTo>
                    <a:pt x="0" y="0"/>
                  </a:moveTo>
                  <a:lnTo>
                    <a:pt x="99097"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5" name="Google Shape;985;p13"/>
            <p:cNvSpPr/>
            <p:nvPr/>
          </p:nvSpPr>
          <p:spPr>
            <a:xfrm>
              <a:off x="8323054" y="237004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6" name="Google Shape;986;p13"/>
            <p:cNvSpPr/>
            <p:nvPr/>
          </p:nvSpPr>
          <p:spPr>
            <a:xfrm>
              <a:off x="8273458" y="2015571"/>
              <a:ext cx="99096" cy="9500"/>
            </a:xfrm>
            <a:custGeom>
              <a:rect b="b" l="l" r="r" t="t"/>
              <a:pathLst>
                <a:path extrusionOk="0" h="9500" w="99096">
                  <a:moveTo>
                    <a:pt x="0" y="0"/>
                  </a:moveTo>
                  <a:lnTo>
                    <a:pt x="99097"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7" name="Google Shape;987;p13"/>
            <p:cNvSpPr/>
            <p:nvPr/>
          </p:nvSpPr>
          <p:spPr>
            <a:xfrm>
              <a:off x="8323054" y="196607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8" name="Google Shape;988;p13"/>
            <p:cNvSpPr/>
            <p:nvPr/>
          </p:nvSpPr>
          <p:spPr>
            <a:xfrm>
              <a:off x="8273458" y="1611598"/>
              <a:ext cx="99096" cy="9500"/>
            </a:xfrm>
            <a:custGeom>
              <a:rect b="b" l="l" r="r" t="t"/>
              <a:pathLst>
                <a:path extrusionOk="0" h="9500" w="99096">
                  <a:moveTo>
                    <a:pt x="0" y="0"/>
                  </a:moveTo>
                  <a:lnTo>
                    <a:pt x="99097"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9" name="Google Shape;989;p13"/>
            <p:cNvSpPr/>
            <p:nvPr/>
          </p:nvSpPr>
          <p:spPr>
            <a:xfrm>
              <a:off x="8323054" y="1562100"/>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0" name="Google Shape;990;p13"/>
            <p:cNvSpPr/>
            <p:nvPr/>
          </p:nvSpPr>
          <p:spPr>
            <a:xfrm>
              <a:off x="8678221" y="5247351"/>
              <a:ext cx="99096" cy="9500"/>
            </a:xfrm>
            <a:custGeom>
              <a:rect b="b" l="l" r="r" t="t"/>
              <a:pathLst>
                <a:path extrusionOk="0" h="9500" w="99096">
                  <a:moveTo>
                    <a:pt x="0" y="0"/>
                  </a:moveTo>
                  <a:lnTo>
                    <a:pt x="99096"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1" name="Google Shape;991;p13"/>
            <p:cNvSpPr/>
            <p:nvPr/>
          </p:nvSpPr>
          <p:spPr>
            <a:xfrm>
              <a:off x="8727817" y="519785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2" name="Google Shape;992;p13"/>
            <p:cNvSpPr/>
            <p:nvPr/>
          </p:nvSpPr>
          <p:spPr>
            <a:xfrm>
              <a:off x="8678221" y="4843378"/>
              <a:ext cx="99096" cy="9500"/>
            </a:xfrm>
            <a:custGeom>
              <a:rect b="b" l="l" r="r" t="t"/>
              <a:pathLst>
                <a:path extrusionOk="0" h="9500" w="99096">
                  <a:moveTo>
                    <a:pt x="0" y="0"/>
                  </a:moveTo>
                  <a:lnTo>
                    <a:pt x="99096"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3" name="Google Shape;993;p13"/>
            <p:cNvSpPr/>
            <p:nvPr/>
          </p:nvSpPr>
          <p:spPr>
            <a:xfrm>
              <a:off x="8727817" y="479387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4" name="Google Shape;994;p13"/>
            <p:cNvSpPr/>
            <p:nvPr/>
          </p:nvSpPr>
          <p:spPr>
            <a:xfrm>
              <a:off x="8678221" y="4439406"/>
              <a:ext cx="99096" cy="9500"/>
            </a:xfrm>
            <a:custGeom>
              <a:rect b="b" l="l" r="r" t="t"/>
              <a:pathLst>
                <a:path extrusionOk="0" h="9500" w="99096">
                  <a:moveTo>
                    <a:pt x="0" y="0"/>
                  </a:moveTo>
                  <a:lnTo>
                    <a:pt x="99096"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5" name="Google Shape;995;p13"/>
            <p:cNvSpPr/>
            <p:nvPr/>
          </p:nvSpPr>
          <p:spPr>
            <a:xfrm>
              <a:off x="8727817" y="438990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6" name="Google Shape;996;p13"/>
            <p:cNvSpPr/>
            <p:nvPr/>
          </p:nvSpPr>
          <p:spPr>
            <a:xfrm>
              <a:off x="8678221" y="4035433"/>
              <a:ext cx="99096" cy="9500"/>
            </a:xfrm>
            <a:custGeom>
              <a:rect b="b" l="l" r="r" t="t"/>
              <a:pathLst>
                <a:path extrusionOk="0" h="9500" w="99096">
                  <a:moveTo>
                    <a:pt x="0" y="0"/>
                  </a:moveTo>
                  <a:lnTo>
                    <a:pt x="99096"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7" name="Google Shape;997;p13"/>
            <p:cNvSpPr/>
            <p:nvPr/>
          </p:nvSpPr>
          <p:spPr>
            <a:xfrm>
              <a:off x="8727817" y="398593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8" name="Google Shape;998;p13"/>
            <p:cNvSpPr/>
            <p:nvPr/>
          </p:nvSpPr>
          <p:spPr>
            <a:xfrm>
              <a:off x="8678221" y="3631461"/>
              <a:ext cx="99096" cy="9500"/>
            </a:xfrm>
            <a:custGeom>
              <a:rect b="b" l="l" r="r" t="t"/>
              <a:pathLst>
                <a:path extrusionOk="0" h="9500" w="99096">
                  <a:moveTo>
                    <a:pt x="0" y="0"/>
                  </a:moveTo>
                  <a:lnTo>
                    <a:pt x="99096"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9" name="Google Shape;999;p13"/>
            <p:cNvSpPr/>
            <p:nvPr/>
          </p:nvSpPr>
          <p:spPr>
            <a:xfrm>
              <a:off x="8727817" y="358196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0" name="Google Shape;1000;p13"/>
            <p:cNvSpPr/>
            <p:nvPr/>
          </p:nvSpPr>
          <p:spPr>
            <a:xfrm>
              <a:off x="8678221" y="3227488"/>
              <a:ext cx="99096" cy="9500"/>
            </a:xfrm>
            <a:custGeom>
              <a:rect b="b" l="l" r="r" t="t"/>
              <a:pathLst>
                <a:path extrusionOk="0" h="9500" w="99096">
                  <a:moveTo>
                    <a:pt x="0" y="0"/>
                  </a:moveTo>
                  <a:lnTo>
                    <a:pt x="99096"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1" name="Google Shape;1001;p13"/>
            <p:cNvSpPr/>
            <p:nvPr/>
          </p:nvSpPr>
          <p:spPr>
            <a:xfrm>
              <a:off x="8727817" y="3177989"/>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2" name="Google Shape;1002;p13"/>
            <p:cNvSpPr/>
            <p:nvPr/>
          </p:nvSpPr>
          <p:spPr>
            <a:xfrm>
              <a:off x="8678221" y="2823516"/>
              <a:ext cx="99096" cy="9500"/>
            </a:xfrm>
            <a:custGeom>
              <a:rect b="b" l="l" r="r" t="t"/>
              <a:pathLst>
                <a:path extrusionOk="0" h="9500" w="99096">
                  <a:moveTo>
                    <a:pt x="0" y="0"/>
                  </a:moveTo>
                  <a:lnTo>
                    <a:pt x="99096"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3" name="Google Shape;1003;p13"/>
            <p:cNvSpPr/>
            <p:nvPr/>
          </p:nvSpPr>
          <p:spPr>
            <a:xfrm>
              <a:off x="8727817" y="2774017"/>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4" name="Google Shape;1004;p13"/>
            <p:cNvSpPr/>
            <p:nvPr/>
          </p:nvSpPr>
          <p:spPr>
            <a:xfrm>
              <a:off x="8678221" y="2419543"/>
              <a:ext cx="99096" cy="9500"/>
            </a:xfrm>
            <a:custGeom>
              <a:rect b="b" l="l" r="r" t="t"/>
              <a:pathLst>
                <a:path extrusionOk="0" h="9500" w="99096">
                  <a:moveTo>
                    <a:pt x="0" y="0"/>
                  </a:moveTo>
                  <a:lnTo>
                    <a:pt x="99096"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5" name="Google Shape;1005;p13"/>
            <p:cNvSpPr/>
            <p:nvPr/>
          </p:nvSpPr>
          <p:spPr>
            <a:xfrm>
              <a:off x="8727817" y="2370044"/>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6" name="Google Shape;1006;p13"/>
            <p:cNvSpPr/>
            <p:nvPr/>
          </p:nvSpPr>
          <p:spPr>
            <a:xfrm>
              <a:off x="8678221" y="2015571"/>
              <a:ext cx="99096" cy="9500"/>
            </a:xfrm>
            <a:custGeom>
              <a:rect b="b" l="l" r="r" t="t"/>
              <a:pathLst>
                <a:path extrusionOk="0" h="9500" w="99096">
                  <a:moveTo>
                    <a:pt x="0" y="0"/>
                  </a:moveTo>
                  <a:lnTo>
                    <a:pt x="99096"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7" name="Google Shape;1007;p13"/>
            <p:cNvSpPr/>
            <p:nvPr/>
          </p:nvSpPr>
          <p:spPr>
            <a:xfrm>
              <a:off x="8727817" y="1966072"/>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8" name="Google Shape;1008;p13"/>
            <p:cNvSpPr/>
            <p:nvPr/>
          </p:nvSpPr>
          <p:spPr>
            <a:xfrm>
              <a:off x="8678221" y="1611598"/>
              <a:ext cx="99096" cy="9500"/>
            </a:xfrm>
            <a:custGeom>
              <a:rect b="b" l="l" r="r" t="t"/>
              <a:pathLst>
                <a:path extrusionOk="0" h="9500" w="99096">
                  <a:moveTo>
                    <a:pt x="0" y="0"/>
                  </a:moveTo>
                  <a:lnTo>
                    <a:pt x="99096"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9" name="Google Shape;1009;p13"/>
            <p:cNvSpPr/>
            <p:nvPr/>
          </p:nvSpPr>
          <p:spPr>
            <a:xfrm>
              <a:off x="8727817" y="1562100"/>
              <a:ext cx="9519" cy="98997"/>
            </a:xfrm>
            <a:custGeom>
              <a:rect b="b" l="l" r="r" t="t"/>
              <a:pathLst>
                <a:path extrusionOk="0" h="98997" w="9519">
                  <a:moveTo>
                    <a:pt x="0" y="98998"/>
                  </a:moveTo>
                  <a:lnTo>
                    <a:pt x="0" y="0"/>
                  </a:lnTo>
                </a:path>
              </a:pathLst>
            </a:custGeom>
            <a:no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010" name="Google Shape;1010;p13"/>
          <p:cNvSpPr/>
          <p:nvPr/>
        </p:nvSpPr>
        <p:spPr>
          <a:xfrm>
            <a:off x="8561818" y="4832539"/>
            <a:ext cx="774000" cy="77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1" name="Google Shape;1011;p13"/>
          <p:cNvSpPr/>
          <p:nvPr/>
        </p:nvSpPr>
        <p:spPr>
          <a:xfrm>
            <a:off x="7787818" y="5607442"/>
            <a:ext cx="774000" cy="774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2" name="Google Shape;1012;p13"/>
          <p:cNvSpPr/>
          <p:nvPr/>
        </p:nvSpPr>
        <p:spPr>
          <a:xfrm>
            <a:off x="8561818" y="4832840"/>
            <a:ext cx="774000" cy="774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3" name="Google Shape;1013;p13"/>
          <p:cNvSpPr/>
          <p:nvPr/>
        </p:nvSpPr>
        <p:spPr>
          <a:xfrm>
            <a:off x="8561818" y="5606840"/>
            <a:ext cx="774000" cy="774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4" name="Google Shape;1014;p13"/>
          <p:cNvSpPr/>
          <p:nvPr/>
        </p:nvSpPr>
        <p:spPr>
          <a:xfrm>
            <a:off x="9329531" y="-123568"/>
            <a:ext cx="2925906" cy="427273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5" name="Google Shape;1015;p13"/>
          <p:cNvSpPr txBox="1"/>
          <p:nvPr>
            <p:ph type="title"/>
          </p:nvPr>
        </p:nvSpPr>
        <p:spPr>
          <a:xfrm>
            <a:off x="831850" y="1709738"/>
            <a:ext cx="6125541"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6" name="Google Shape;1016;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Font typeface="Georgia"/>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17" name="Google Shape;1017;p13"/>
          <p:cNvSpPr txBox="1"/>
          <p:nvPr>
            <p:ph idx="10" type="dt"/>
          </p:nvPr>
        </p:nvSpPr>
        <p:spPr>
          <a:xfrm>
            <a:off x="143256" y="6498971"/>
            <a:ext cx="2743200" cy="246888"/>
          </a:xfrm>
          <a:prstGeom prst="rect">
            <a:avLst/>
          </a:prstGeom>
          <a:noFill/>
          <a:ln>
            <a:noFill/>
          </a:ln>
        </p:spPr>
        <p:txBody>
          <a:bodyPr anchorCtr="0" anchor="ctr" bIns="36000" lIns="36000" spcFirstLastPara="1" rIns="36000" wrap="square" tIns="36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8" name="Google Shape;1018;p13"/>
          <p:cNvSpPr txBox="1"/>
          <p:nvPr>
            <p:ph idx="11" type="ftr"/>
          </p:nvPr>
        </p:nvSpPr>
        <p:spPr>
          <a:xfrm>
            <a:off x="4038600" y="6486779"/>
            <a:ext cx="4114800" cy="246888"/>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9" name="Google Shape;1019;p13"/>
          <p:cNvSpPr txBox="1"/>
          <p:nvPr>
            <p:ph idx="12" type="sldNum"/>
          </p:nvPr>
        </p:nvSpPr>
        <p:spPr>
          <a:xfrm>
            <a:off x="9336024" y="6492875"/>
            <a:ext cx="2743200" cy="246888"/>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
        <p:nvSpPr>
          <p:cNvPr id="1020" name="Google Shape;1020;p13"/>
          <p:cNvSpPr/>
          <p:nvPr/>
        </p:nvSpPr>
        <p:spPr>
          <a:xfrm>
            <a:off x="9339448" y="2600866"/>
            <a:ext cx="1447200" cy="1548301"/>
          </a:xfrm>
          <a:custGeom>
            <a:rect b="b" l="l" r="r" t="t"/>
            <a:pathLst>
              <a:path extrusionOk="0" h="4093961" w="1196832">
                <a:moveTo>
                  <a:pt x="1196285" y="4093699"/>
                </a:moveTo>
                <a:lnTo>
                  <a:pt x="1196285" y="-262"/>
                </a:lnTo>
                <a:moveTo>
                  <a:pt x="1136385" y="4093699"/>
                </a:moveTo>
                <a:lnTo>
                  <a:pt x="1136385" y="-262"/>
                </a:lnTo>
                <a:moveTo>
                  <a:pt x="1076614" y="4093699"/>
                </a:moveTo>
                <a:lnTo>
                  <a:pt x="1076614" y="-262"/>
                </a:lnTo>
                <a:moveTo>
                  <a:pt x="1016714" y="4093699"/>
                </a:moveTo>
                <a:lnTo>
                  <a:pt x="1016714" y="-262"/>
                </a:lnTo>
                <a:moveTo>
                  <a:pt x="956944" y="4093699"/>
                </a:moveTo>
                <a:lnTo>
                  <a:pt x="956944" y="-262"/>
                </a:lnTo>
                <a:moveTo>
                  <a:pt x="897044" y="4093699"/>
                </a:moveTo>
                <a:lnTo>
                  <a:pt x="897044" y="-262"/>
                </a:lnTo>
                <a:moveTo>
                  <a:pt x="837274" y="4093699"/>
                </a:moveTo>
                <a:lnTo>
                  <a:pt x="837274" y="-262"/>
                </a:lnTo>
                <a:moveTo>
                  <a:pt x="777374" y="4093699"/>
                </a:moveTo>
                <a:lnTo>
                  <a:pt x="777374" y="-262"/>
                </a:lnTo>
                <a:moveTo>
                  <a:pt x="717602" y="4093699"/>
                </a:moveTo>
                <a:lnTo>
                  <a:pt x="717602" y="-262"/>
                </a:lnTo>
                <a:moveTo>
                  <a:pt x="657832" y="4093699"/>
                </a:moveTo>
                <a:lnTo>
                  <a:pt x="657832" y="-262"/>
                </a:lnTo>
                <a:moveTo>
                  <a:pt x="597932" y="4093699"/>
                </a:moveTo>
                <a:lnTo>
                  <a:pt x="597932" y="-262"/>
                </a:lnTo>
                <a:moveTo>
                  <a:pt x="538162" y="4093699"/>
                </a:moveTo>
                <a:lnTo>
                  <a:pt x="538162" y="-262"/>
                </a:lnTo>
                <a:moveTo>
                  <a:pt x="478262" y="4093699"/>
                </a:moveTo>
                <a:lnTo>
                  <a:pt x="478262" y="-262"/>
                </a:lnTo>
                <a:moveTo>
                  <a:pt x="419134" y="4093699"/>
                </a:moveTo>
                <a:lnTo>
                  <a:pt x="419134" y="-262"/>
                </a:lnTo>
                <a:moveTo>
                  <a:pt x="359235" y="4093699"/>
                </a:moveTo>
                <a:lnTo>
                  <a:pt x="359235" y="-262"/>
                </a:lnTo>
                <a:moveTo>
                  <a:pt x="299464" y="4093699"/>
                </a:moveTo>
                <a:lnTo>
                  <a:pt x="299464" y="-262"/>
                </a:lnTo>
                <a:moveTo>
                  <a:pt x="239179" y="4093699"/>
                </a:moveTo>
                <a:lnTo>
                  <a:pt x="239179" y="-262"/>
                </a:lnTo>
                <a:moveTo>
                  <a:pt x="179279" y="4093699"/>
                </a:moveTo>
                <a:lnTo>
                  <a:pt x="179279" y="-262"/>
                </a:lnTo>
                <a:moveTo>
                  <a:pt x="119508" y="4093699"/>
                </a:moveTo>
                <a:lnTo>
                  <a:pt x="119508" y="-262"/>
                </a:lnTo>
                <a:moveTo>
                  <a:pt x="59223" y="4093699"/>
                </a:moveTo>
                <a:lnTo>
                  <a:pt x="59223" y="-262"/>
                </a:lnTo>
                <a:moveTo>
                  <a:pt x="-548" y="4093699"/>
                </a:moveTo>
                <a:lnTo>
                  <a:pt x="-548" y="-262"/>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p:cSld name="Deux contenus">
    <p:spTree>
      <p:nvGrpSpPr>
        <p:cNvPr id="1021" name="Shape 1021"/>
        <p:cNvGrpSpPr/>
        <p:nvPr/>
      </p:nvGrpSpPr>
      <p:grpSpPr>
        <a:xfrm>
          <a:off x="0" y="0"/>
          <a:ext cx="0" cy="0"/>
          <a:chOff x="0" y="0"/>
          <a:chExt cx="0" cy="0"/>
        </a:xfrm>
      </p:grpSpPr>
      <p:sp>
        <p:nvSpPr>
          <p:cNvPr id="1022" name="Google Shape;1022;p14"/>
          <p:cNvSpPr/>
          <p:nvPr/>
        </p:nvSpPr>
        <p:spPr>
          <a:xfrm>
            <a:off x="11414400" y="5306400"/>
            <a:ext cx="777600" cy="777600"/>
          </a:xfrm>
          <a:custGeom>
            <a:rect b="b" l="l" r="r" t="t"/>
            <a:pathLst>
              <a:path extrusionOk="0" h="4093961" w="1196832">
                <a:moveTo>
                  <a:pt x="1196285" y="4093699"/>
                </a:moveTo>
                <a:lnTo>
                  <a:pt x="1196285" y="-262"/>
                </a:lnTo>
                <a:moveTo>
                  <a:pt x="1136385" y="4093699"/>
                </a:moveTo>
                <a:lnTo>
                  <a:pt x="1136385" y="-262"/>
                </a:lnTo>
                <a:moveTo>
                  <a:pt x="1076614" y="4093699"/>
                </a:moveTo>
                <a:lnTo>
                  <a:pt x="1076614" y="-262"/>
                </a:lnTo>
                <a:moveTo>
                  <a:pt x="1016714" y="4093699"/>
                </a:moveTo>
                <a:lnTo>
                  <a:pt x="1016714" y="-262"/>
                </a:lnTo>
                <a:moveTo>
                  <a:pt x="956944" y="4093699"/>
                </a:moveTo>
                <a:lnTo>
                  <a:pt x="956944" y="-262"/>
                </a:lnTo>
                <a:moveTo>
                  <a:pt x="897044" y="4093699"/>
                </a:moveTo>
                <a:lnTo>
                  <a:pt x="897044" y="-262"/>
                </a:lnTo>
                <a:moveTo>
                  <a:pt x="837274" y="4093699"/>
                </a:moveTo>
                <a:lnTo>
                  <a:pt x="837274" y="-262"/>
                </a:lnTo>
                <a:moveTo>
                  <a:pt x="777374" y="4093699"/>
                </a:moveTo>
                <a:lnTo>
                  <a:pt x="777374" y="-262"/>
                </a:lnTo>
                <a:moveTo>
                  <a:pt x="717602" y="4093699"/>
                </a:moveTo>
                <a:lnTo>
                  <a:pt x="717602" y="-262"/>
                </a:lnTo>
                <a:moveTo>
                  <a:pt x="657832" y="4093699"/>
                </a:moveTo>
                <a:lnTo>
                  <a:pt x="657832" y="-262"/>
                </a:lnTo>
                <a:moveTo>
                  <a:pt x="597932" y="4093699"/>
                </a:moveTo>
                <a:lnTo>
                  <a:pt x="597932" y="-262"/>
                </a:lnTo>
                <a:moveTo>
                  <a:pt x="538162" y="4093699"/>
                </a:moveTo>
                <a:lnTo>
                  <a:pt x="538162" y="-262"/>
                </a:lnTo>
                <a:moveTo>
                  <a:pt x="478262" y="4093699"/>
                </a:moveTo>
                <a:lnTo>
                  <a:pt x="478262" y="-262"/>
                </a:lnTo>
                <a:moveTo>
                  <a:pt x="419134" y="4093699"/>
                </a:moveTo>
                <a:lnTo>
                  <a:pt x="419134" y="-262"/>
                </a:lnTo>
                <a:moveTo>
                  <a:pt x="359235" y="4093699"/>
                </a:moveTo>
                <a:lnTo>
                  <a:pt x="359235" y="-262"/>
                </a:lnTo>
                <a:moveTo>
                  <a:pt x="299464" y="4093699"/>
                </a:moveTo>
                <a:lnTo>
                  <a:pt x="299464" y="-262"/>
                </a:lnTo>
                <a:moveTo>
                  <a:pt x="239179" y="4093699"/>
                </a:moveTo>
                <a:lnTo>
                  <a:pt x="239179" y="-262"/>
                </a:lnTo>
                <a:moveTo>
                  <a:pt x="179279" y="4093699"/>
                </a:moveTo>
                <a:lnTo>
                  <a:pt x="179279" y="-262"/>
                </a:lnTo>
                <a:moveTo>
                  <a:pt x="119508" y="4093699"/>
                </a:moveTo>
                <a:lnTo>
                  <a:pt x="119508" y="-262"/>
                </a:lnTo>
                <a:moveTo>
                  <a:pt x="59223" y="4093699"/>
                </a:moveTo>
                <a:lnTo>
                  <a:pt x="59223" y="-262"/>
                </a:lnTo>
                <a:moveTo>
                  <a:pt x="-548" y="4093699"/>
                </a:moveTo>
                <a:lnTo>
                  <a:pt x="-548" y="-262"/>
                </a:lnTo>
              </a:path>
            </a:pathLst>
          </a:custGeom>
          <a:noFill/>
          <a:ln cap="flat" cmpd="sng" w="9525">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3" name="Google Shape;1023;p14"/>
          <p:cNvSpPr/>
          <p:nvPr/>
        </p:nvSpPr>
        <p:spPr>
          <a:xfrm>
            <a:off x="11418000" y="6084000"/>
            <a:ext cx="774000" cy="774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24" name="Google Shape;1024;p14"/>
          <p:cNvGrpSpPr/>
          <p:nvPr/>
        </p:nvGrpSpPr>
        <p:grpSpPr>
          <a:xfrm>
            <a:off x="10636800" y="6078024"/>
            <a:ext cx="585435" cy="777600"/>
            <a:chOff x="1211580" y="5257800"/>
            <a:chExt cx="427808" cy="1623060"/>
          </a:xfrm>
        </p:grpSpPr>
        <p:cxnSp>
          <p:nvCxnSpPr>
            <p:cNvPr id="1025" name="Google Shape;1025;p14"/>
            <p:cNvCxnSpPr/>
            <p:nvPr/>
          </p:nvCxnSpPr>
          <p:spPr>
            <a:xfrm>
              <a:off x="1211580" y="5257800"/>
              <a:ext cx="0" cy="1623060"/>
            </a:xfrm>
            <a:prstGeom prst="straightConnector1">
              <a:avLst/>
            </a:prstGeom>
            <a:noFill/>
            <a:ln cap="flat" cmpd="sng" w="12700">
              <a:solidFill>
                <a:schemeClr val="dk1"/>
              </a:solidFill>
              <a:prstDash val="solid"/>
              <a:miter lim="800000"/>
              <a:headEnd len="sm" w="sm" type="none"/>
              <a:tailEnd len="sm" w="sm" type="none"/>
            </a:ln>
          </p:spPr>
        </p:cxnSp>
        <p:cxnSp>
          <p:nvCxnSpPr>
            <p:cNvPr id="1026" name="Google Shape;1026;p14"/>
            <p:cNvCxnSpPr/>
            <p:nvPr/>
          </p:nvCxnSpPr>
          <p:spPr>
            <a:xfrm>
              <a:off x="1352005" y="5257800"/>
              <a:ext cx="0" cy="1623060"/>
            </a:xfrm>
            <a:prstGeom prst="straightConnector1">
              <a:avLst/>
            </a:prstGeom>
            <a:noFill/>
            <a:ln cap="flat" cmpd="sng" w="12700">
              <a:solidFill>
                <a:schemeClr val="dk1"/>
              </a:solidFill>
              <a:prstDash val="solid"/>
              <a:miter lim="800000"/>
              <a:headEnd len="sm" w="sm" type="none"/>
              <a:tailEnd len="sm" w="sm" type="none"/>
            </a:ln>
          </p:spPr>
        </p:cxnSp>
        <p:cxnSp>
          <p:nvCxnSpPr>
            <p:cNvPr id="1027" name="Google Shape;1027;p14"/>
            <p:cNvCxnSpPr/>
            <p:nvPr/>
          </p:nvCxnSpPr>
          <p:spPr>
            <a:xfrm>
              <a:off x="1498963" y="5257800"/>
              <a:ext cx="0" cy="1623060"/>
            </a:xfrm>
            <a:prstGeom prst="straightConnector1">
              <a:avLst/>
            </a:prstGeom>
            <a:noFill/>
            <a:ln cap="flat" cmpd="sng" w="12700">
              <a:solidFill>
                <a:schemeClr val="dk1"/>
              </a:solidFill>
              <a:prstDash val="solid"/>
              <a:miter lim="800000"/>
              <a:headEnd len="sm" w="sm" type="none"/>
              <a:tailEnd len="sm" w="sm" type="none"/>
            </a:ln>
          </p:spPr>
        </p:cxnSp>
        <p:cxnSp>
          <p:nvCxnSpPr>
            <p:cNvPr id="1028" name="Google Shape;1028;p14"/>
            <p:cNvCxnSpPr/>
            <p:nvPr/>
          </p:nvCxnSpPr>
          <p:spPr>
            <a:xfrm>
              <a:off x="1639388" y="5257800"/>
              <a:ext cx="0" cy="1623060"/>
            </a:xfrm>
            <a:prstGeom prst="straightConnector1">
              <a:avLst/>
            </a:prstGeom>
            <a:noFill/>
            <a:ln cap="flat" cmpd="sng" w="12700">
              <a:solidFill>
                <a:schemeClr val="dk1"/>
              </a:solidFill>
              <a:prstDash val="solid"/>
              <a:miter lim="800000"/>
              <a:headEnd len="sm" w="sm" type="none"/>
              <a:tailEnd len="sm" w="sm" type="none"/>
            </a:ln>
          </p:spPr>
        </p:cxnSp>
      </p:grpSp>
      <p:sp>
        <p:nvSpPr>
          <p:cNvPr id="1029" name="Google Shape;1029;p14"/>
          <p:cNvSpPr txBox="1"/>
          <p:nvPr>
            <p:ph idx="1" type="body"/>
          </p:nvPr>
        </p:nvSpPr>
        <p:spPr>
          <a:xfrm>
            <a:off x="896263" y="1825625"/>
            <a:ext cx="5245800" cy="4254775"/>
          </a:xfrm>
          <a:prstGeom prst="rect">
            <a:avLst/>
          </a:prstGeom>
          <a:noFill/>
          <a:ln>
            <a:noFill/>
          </a:ln>
        </p:spPr>
        <p:txBody>
          <a:bodyPr anchorCtr="0" anchor="t" bIns="0" lIns="0" spcFirstLastPara="1" rIns="0" wrap="square" tIns="0">
            <a:normAutofit/>
          </a:bodyPr>
          <a:lstStyle>
            <a:lvl1pPr indent="-368300" lvl="0" marL="457200" algn="l">
              <a:lnSpc>
                <a:spcPct val="90000"/>
              </a:lnSpc>
              <a:spcBef>
                <a:spcPts val="1000"/>
              </a:spcBef>
              <a:spcAft>
                <a:spcPts val="0"/>
              </a:spcAft>
              <a:buClr>
                <a:schemeClr val="dk1"/>
              </a:buClr>
              <a:buSzPts val="2200"/>
              <a:buFont typeface="Noto Sans Symbols"/>
              <a:buChar char="▪"/>
              <a:defRPr/>
            </a:lvl1pPr>
            <a:lvl2pPr indent="-355600" lvl="1" marL="914400" algn="l">
              <a:lnSpc>
                <a:spcPct val="90000"/>
              </a:lnSpc>
              <a:spcBef>
                <a:spcPts val="500"/>
              </a:spcBef>
              <a:spcAft>
                <a:spcPts val="0"/>
              </a:spcAft>
              <a:buClr>
                <a:schemeClr val="dk1"/>
              </a:buClr>
              <a:buSzPts val="2000"/>
              <a:buFont typeface="Georgia"/>
              <a:buChar char="•"/>
              <a:defRPr/>
            </a:lvl2pPr>
            <a:lvl3pPr indent="-330200" lvl="2" marL="1371600" algn="l">
              <a:lnSpc>
                <a:spcPct val="90000"/>
              </a:lnSpc>
              <a:spcBef>
                <a:spcPts val="500"/>
              </a:spcBef>
              <a:spcAft>
                <a:spcPts val="0"/>
              </a:spcAft>
              <a:buClr>
                <a:schemeClr val="dk1"/>
              </a:buClr>
              <a:buSzPts val="1600"/>
              <a:buFont typeface="Noto Sans Symbols"/>
              <a:buChar char="▪"/>
              <a:defRPr/>
            </a:lvl3pPr>
            <a:lvl4pPr indent="-317500" lvl="3" marL="1828800" algn="l">
              <a:lnSpc>
                <a:spcPct val="90000"/>
              </a:lnSpc>
              <a:spcBef>
                <a:spcPts val="500"/>
              </a:spcBef>
              <a:spcAft>
                <a:spcPts val="0"/>
              </a:spcAft>
              <a:buClr>
                <a:schemeClr val="dk1"/>
              </a:buClr>
              <a:buSzPts val="1400"/>
              <a:buFont typeface="Noto Sans Symbols"/>
              <a:buChar char="▪"/>
              <a:defRPr/>
            </a:lvl4pPr>
            <a:lvl5pPr indent="-304800" lvl="4" marL="2286000" algn="l">
              <a:lnSpc>
                <a:spcPct val="90000"/>
              </a:lnSpc>
              <a:spcBef>
                <a:spcPts val="500"/>
              </a:spcBef>
              <a:spcAft>
                <a:spcPts val="0"/>
              </a:spcAft>
              <a:buClr>
                <a:schemeClr val="dk1"/>
              </a:buClr>
              <a:buSzPts val="120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0" name="Google Shape;1030;p14"/>
          <p:cNvSpPr txBox="1"/>
          <p:nvPr>
            <p:ph idx="2" type="body"/>
          </p:nvPr>
        </p:nvSpPr>
        <p:spPr>
          <a:xfrm>
            <a:off x="6172200" y="1825625"/>
            <a:ext cx="5245800" cy="4254775"/>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1" name="Google Shape;1031;p14"/>
          <p:cNvSpPr txBox="1"/>
          <p:nvPr>
            <p:ph idx="10" type="dt"/>
          </p:nvPr>
        </p:nvSpPr>
        <p:spPr>
          <a:xfrm>
            <a:off x="143256" y="6498971"/>
            <a:ext cx="2743200" cy="246888"/>
          </a:xfrm>
          <a:prstGeom prst="rect">
            <a:avLst/>
          </a:prstGeom>
          <a:noFill/>
          <a:ln>
            <a:noFill/>
          </a:ln>
        </p:spPr>
        <p:txBody>
          <a:bodyPr anchorCtr="0" anchor="ctr" bIns="36000" lIns="36000" spcFirstLastPara="1" rIns="36000" wrap="square" tIns="36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4"/>
          <p:cNvSpPr txBox="1"/>
          <p:nvPr>
            <p:ph idx="11" type="ftr"/>
          </p:nvPr>
        </p:nvSpPr>
        <p:spPr>
          <a:xfrm>
            <a:off x="4038600" y="6486779"/>
            <a:ext cx="4114800" cy="246888"/>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3" name="Google Shape;1033;p14"/>
          <p:cNvSpPr txBox="1"/>
          <p:nvPr>
            <p:ph idx="12" type="sldNum"/>
          </p:nvPr>
        </p:nvSpPr>
        <p:spPr>
          <a:xfrm>
            <a:off x="9336024" y="6492875"/>
            <a:ext cx="2743200" cy="246888"/>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
        <p:nvSpPr>
          <p:cNvPr id="1034" name="Google Shape;1034;p14"/>
          <p:cNvSpPr txBox="1"/>
          <p:nvPr>
            <p:ph type="title"/>
          </p:nvPr>
        </p:nvSpPr>
        <p:spPr>
          <a:xfrm>
            <a:off x="895920" y="700892"/>
            <a:ext cx="10529616" cy="1325563"/>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dk1"/>
              </a:buClr>
              <a:buSzPts val="3000"/>
              <a:buFont typeface="Arial"/>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5" name="Google Shape;1035;p14"/>
          <p:cNvSpPr/>
          <p:nvPr/>
        </p:nvSpPr>
        <p:spPr>
          <a:xfrm>
            <a:off x="10640400" y="4536000"/>
            <a:ext cx="774000" cy="774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36" name="Google Shape;1036;p14"/>
          <p:cNvGrpSpPr/>
          <p:nvPr/>
        </p:nvGrpSpPr>
        <p:grpSpPr>
          <a:xfrm rot="5400000">
            <a:off x="10900537" y="-2246218"/>
            <a:ext cx="3514831" cy="2448605"/>
            <a:chOff x="3416300" y="1562100"/>
            <a:chExt cx="5361017" cy="3734749"/>
          </a:xfrm>
        </p:grpSpPr>
        <p:sp>
          <p:nvSpPr>
            <p:cNvPr id="1037" name="Google Shape;1037;p14"/>
            <p:cNvSpPr/>
            <p:nvPr/>
          </p:nvSpPr>
          <p:spPr>
            <a:xfrm>
              <a:off x="3416300"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8" name="Google Shape;1038;p14"/>
            <p:cNvSpPr/>
            <p:nvPr/>
          </p:nvSpPr>
          <p:spPr>
            <a:xfrm>
              <a:off x="3465895"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9" name="Google Shape;1039;p14"/>
            <p:cNvSpPr/>
            <p:nvPr/>
          </p:nvSpPr>
          <p:spPr>
            <a:xfrm>
              <a:off x="3416300"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0" name="Google Shape;1040;p14"/>
            <p:cNvSpPr/>
            <p:nvPr/>
          </p:nvSpPr>
          <p:spPr>
            <a:xfrm>
              <a:off x="3465895"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1" name="Google Shape;1041;p14"/>
            <p:cNvSpPr/>
            <p:nvPr/>
          </p:nvSpPr>
          <p:spPr>
            <a:xfrm>
              <a:off x="3416300"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2" name="Google Shape;1042;p14"/>
            <p:cNvSpPr/>
            <p:nvPr/>
          </p:nvSpPr>
          <p:spPr>
            <a:xfrm>
              <a:off x="3465895"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3" name="Google Shape;1043;p14"/>
            <p:cNvSpPr/>
            <p:nvPr/>
          </p:nvSpPr>
          <p:spPr>
            <a:xfrm>
              <a:off x="3416300"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4" name="Google Shape;1044;p14"/>
            <p:cNvSpPr/>
            <p:nvPr/>
          </p:nvSpPr>
          <p:spPr>
            <a:xfrm>
              <a:off x="3465895"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5" name="Google Shape;1045;p14"/>
            <p:cNvSpPr/>
            <p:nvPr/>
          </p:nvSpPr>
          <p:spPr>
            <a:xfrm>
              <a:off x="3416300"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6" name="Google Shape;1046;p14"/>
            <p:cNvSpPr/>
            <p:nvPr/>
          </p:nvSpPr>
          <p:spPr>
            <a:xfrm>
              <a:off x="3465895"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7" name="Google Shape;1047;p14"/>
            <p:cNvSpPr/>
            <p:nvPr/>
          </p:nvSpPr>
          <p:spPr>
            <a:xfrm>
              <a:off x="3416300"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8" name="Google Shape;1048;p14"/>
            <p:cNvSpPr/>
            <p:nvPr/>
          </p:nvSpPr>
          <p:spPr>
            <a:xfrm>
              <a:off x="3465895"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9" name="Google Shape;1049;p14"/>
            <p:cNvSpPr/>
            <p:nvPr/>
          </p:nvSpPr>
          <p:spPr>
            <a:xfrm>
              <a:off x="3416300"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0" name="Google Shape;1050;p14"/>
            <p:cNvSpPr/>
            <p:nvPr/>
          </p:nvSpPr>
          <p:spPr>
            <a:xfrm>
              <a:off x="3465895"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1" name="Google Shape;1051;p14"/>
            <p:cNvSpPr/>
            <p:nvPr/>
          </p:nvSpPr>
          <p:spPr>
            <a:xfrm>
              <a:off x="3416300"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2" name="Google Shape;1052;p14"/>
            <p:cNvSpPr/>
            <p:nvPr/>
          </p:nvSpPr>
          <p:spPr>
            <a:xfrm>
              <a:off x="3465895"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3" name="Google Shape;1053;p14"/>
            <p:cNvSpPr/>
            <p:nvPr/>
          </p:nvSpPr>
          <p:spPr>
            <a:xfrm>
              <a:off x="3416300"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4" name="Google Shape;1054;p14"/>
            <p:cNvSpPr/>
            <p:nvPr/>
          </p:nvSpPr>
          <p:spPr>
            <a:xfrm>
              <a:off x="3465895"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5" name="Google Shape;1055;p14"/>
            <p:cNvSpPr/>
            <p:nvPr/>
          </p:nvSpPr>
          <p:spPr>
            <a:xfrm>
              <a:off x="3416300"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6" name="Google Shape;1056;p14"/>
            <p:cNvSpPr/>
            <p:nvPr/>
          </p:nvSpPr>
          <p:spPr>
            <a:xfrm>
              <a:off x="3465895"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7" name="Google Shape;1057;p14"/>
            <p:cNvSpPr/>
            <p:nvPr/>
          </p:nvSpPr>
          <p:spPr>
            <a:xfrm>
              <a:off x="3821063"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8" name="Google Shape;1058;p14"/>
            <p:cNvSpPr/>
            <p:nvPr/>
          </p:nvSpPr>
          <p:spPr>
            <a:xfrm>
              <a:off x="3870659"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9" name="Google Shape;1059;p14"/>
            <p:cNvSpPr/>
            <p:nvPr/>
          </p:nvSpPr>
          <p:spPr>
            <a:xfrm>
              <a:off x="3821063"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0" name="Google Shape;1060;p14"/>
            <p:cNvSpPr/>
            <p:nvPr/>
          </p:nvSpPr>
          <p:spPr>
            <a:xfrm>
              <a:off x="3870659"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1" name="Google Shape;1061;p14"/>
            <p:cNvSpPr/>
            <p:nvPr/>
          </p:nvSpPr>
          <p:spPr>
            <a:xfrm>
              <a:off x="3821063"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2" name="Google Shape;1062;p14"/>
            <p:cNvSpPr/>
            <p:nvPr/>
          </p:nvSpPr>
          <p:spPr>
            <a:xfrm>
              <a:off x="3870659"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3" name="Google Shape;1063;p14"/>
            <p:cNvSpPr/>
            <p:nvPr/>
          </p:nvSpPr>
          <p:spPr>
            <a:xfrm>
              <a:off x="3821063"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4" name="Google Shape;1064;p14"/>
            <p:cNvSpPr/>
            <p:nvPr/>
          </p:nvSpPr>
          <p:spPr>
            <a:xfrm>
              <a:off x="3870659"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5" name="Google Shape;1065;p14"/>
            <p:cNvSpPr/>
            <p:nvPr/>
          </p:nvSpPr>
          <p:spPr>
            <a:xfrm>
              <a:off x="3821063"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6" name="Google Shape;1066;p14"/>
            <p:cNvSpPr/>
            <p:nvPr/>
          </p:nvSpPr>
          <p:spPr>
            <a:xfrm>
              <a:off x="3870659"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7" name="Google Shape;1067;p14"/>
            <p:cNvSpPr/>
            <p:nvPr/>
          </p:nvSpPr>
          <p:spPr>
            <a:xfrm>
              <a:off x="3821063"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8" name="Google Shape;1068;p14"/>
            <p:cNvSpPr/>
            <p:nvPr/>
          </p:nvSpPr>
          <p:spPr>
            <a:xfrm>
              <a:off x="3870659"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9" name="Google Shape;1069;p14"/>
            <p:cNvSpPr/>
            <p:nvPr/>
          </p:nvSpPr>
          <p:spPr>
            <a:xfrm>
              <a:off x="3821063"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0" name="Google Shape;1070;p14"/>
            <p:cNvSpPr/>
            <p:nvPr/>
          </p:nvSpPr>
          <p:spPr>
            <a:xfrm>
              <a:off x="3870659"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1" name="Google Shape;1071;p14"/>
            <p:cNvSpPr/>
            <p:nvPr/>
          </p:nvSpPr>
          <p:spPr>
            <a:xfrm>
              <a:off x="3821063"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2" name="Google Shape;1072;p14"/>
            <p:cNvSpPr/>
            <p:nvPr/>
          </p:nvSpPr>
          <p:spPr>
            <a:xfrm>
              <a:off x="3870659"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3" name="Google Shape;1073;p14"/>
            <p:cNvSpPr/>
            <p:nvPr/>
          </p:nvSpPr>
          <p:spPr>
            <a:xfrm>
              <a:off x="3821063"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4" name="Google Shape;1074;p14"/>
            <p:cNvSpPr/>
            <p:nvPr/>
          </p:nvSpPr>
          <p:spPr>
            <a:xfrm>
              <a:off x="3870659"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5" name="Google Shape;1075;p14"/>
            <p:cNvSpPr/>
            <p:nvPr/>
          </p:nvSpPr>
          <p:spPr>
            <a:xfrm>
              <a:off x="3821063"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6" name="Google Shape;1076;p14"/>
            <p:cNvSpPr/>
            <p:nvPr/>
          </p:nvSpPr>
          <p:spPr>
            <a:xfrm>
              <a:off x="3870659"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7" name="Google Shape;1077;p14"/>
            <p:cNvSpPr/>
            <p:nvPr/>
          </p:nvSpPr>
          <p:spPr>
            <a:xfrm>
              <a:off x="4225826"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8" name="Google Shape;1078;p14"/>
            <p:cNvSpPr/>
            <p:nvPr/>
          </p:nvSpPr>
          <p:spPr>
            <a:xfrm>
              <a:off x="4275422"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9" name="Google Shape;1079;p14"/>
            <p:cNvSpPr/>
            <p:nvPr/>
          </p:nvSpPr>
          <p:spPr>
            <a:xfrm>
              <a:off x="4225826"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0" name="Google Shape;1080;p14"/>
            <p:cNvSpPr/>
            <p:nvPr/>
          </p:nvSpPr>
          <p:spPr>
            <a:xfrm>
              <a:off x="4275422"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1" name="Google Shape;1081;p14"/>
            <p:cNvSpPr/>
            <p:nvPr/>
          </p:nvSpPr>
          <p:spPr>
            <a:xfrm>
              <a:off x="4225826"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2" name="Google Shape;1082;p14"/>
            <p:cNvSpPr/>
            <p:nvPr/>
          </p:nvSpPr>
          <p:spPr>
            <a:xfrm>
              <a:off x="4275422"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3" name="Google Shape;1083;p14"/>
            <p:cNvSpPr/>
            <p:nvPr/>
          </p:nvSpPr>
          <p:spPr>
            <a:xfrm>
              <a:off x="4225826"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4" name="Google Shape;1084;p14"/>
            <p:cNvSpPr/>
            <p:nvPr/>
          </p:nvSpPr>
          <p:spPr>
            <a:xfrm>
              <a:off x="4275422"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5" name="Google Shape;1085;p14"/>
            <p:cNvSpPr/>
            <p:nvPr/>
          </p:nvSpPr>
          <p:spPr>
            <a:xfrm>
              <a:off x="4225826"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6" name="Google Shape;1086;p14"/>
            <p:cNvSpPr/>
            <p:nvPr/>
          </p:nvSpPr>
          <p:spPr>
            <a:xfrm>
              <a:off x="4275422"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7" name="Google Shape;1087;p14"/>
            <p:cNvSpPr/>
            <p:nvPr/>
          </p:nvSpPr>
          <p:spPr>
            <a:xfrm>
              <a:off x="4225826"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8" name="Google Shape;1088;p14"/>
            <p:cNvSpPr/>
            <p:nvPr/>
          </p:nvSpPr>
          <p:spPr>
            <a:xfrm>
              <a:off x="4275422"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9" name="Google Shape;1089;p14"/>
            <p:cNvSpPr/>
            <p:nvPr/>
          </p:nvSpPr>
          <p:spPr>
            <a:xfrm>
              <a:off x="4225826"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0" name="Google Shape;1090;p14"/>
            <p:cNvSpPr/>
            <p:nvPr/>
          </p:nvSpPr>
          <p:spPr>
            <a:xfrm>
              <a:off x="4275422"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1" name="Google Shape;1091;p14"/>
            <p:cNvSpPr/>
            <p:nvPr/>
          </p:nvSpPr>
          <p:spPr>
            <a:xfrm>
              <a:off x="4225826"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2" name="Google Shape;1092;p14"/>
            <p:cNvSpPr/>
            <p:nvPr/>
          </p:nvSpPr>
          <p:spPr>
            <a:xfrm>
              <a:off x="4275422"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3" name="Google Shape;1093;p14"/>
            <p:cNvSpPr/>
            <p:nvPr/>
          </p:nvSpPr>
          <p:spPr>
            <a:xfrm>
              <a:off x="4225826"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4" name="Google Shape;1094;p14"/>
            <p:cNvSpPr/>
            <p:nvPr/>
          </p:nvSpPr>
          <p:spPr>
            <a:xfrm>
              <a:off x="4275422"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5" name="Google Shape;1095;p14"/>
            <p:cNvSpPr/>
            <p:nvPr/>
          </p:nvSpPr>
          <p:spPr>
            <a:xfrm>
              <a:off x="4225826"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6" name="Google Shape;1096;p14"/>
            <p:cNvSpPr/>
            <p:nvPr/>
          </p:nvSpPr>
          <p:spPr>
            <a:xfrm>
              <a:off x="4275422"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7" name="Google Shape;1097;p14"/>
            <p:cNvSpPr/>
            <p:nvPr/>
          </p:nvSpPr>
          <p:spPr>
            <a:xfrm>
              <a:off x="4630589"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8" name="Google Shape;1098;p14"/>
            <p:cNvSpPr/>
            <p:nvPr/>
          </p:nvSpPr>
          <p:spPr>
            <a:xfrm>
              <a:off x="4680185"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9" name="Google Shape;1099;p14"/>
            <p:cNvSpPr/>
            <p:nvPr/>
          </p:nvSpPr>
          <p:spPr>
            <a:xfrm>
              <a:off x="4630589"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0" name="Google Shape;1100;p14"/>
            <p:cNvSpPr/>
            <p:nvPr/>
          </p:nvSpPr>
          <p:spPr>
            <a:xfrm>
              <a:off x="4680185"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1" name="Google Shape;1101;p14"/>
            <p:cNvSpPr/>
            <p:nvPr/>
          </p:nvSpPr>
          <p:spPr>
            <a:xfrm>
              <a:off x="4630589"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2" name="Google Shape;1102;p14"/>
            <p:cNvSpPr/>
            <p:nvPr/>
          </p:nvSpPr>
          <p:spPr>
            <a:xfrm>
              <a:off x="4680185"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3" name="Google Shape;1103;p14"/>
            <p:cNvSpPr/>
            <p:nvPr/>
          </p:nvSpPr>
          <p:spPr>
            <a:xfrm>
              <a:off x="4630589"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4" name="Google Shape;1104;p14"/>
            <p:cNvSpPr/>
            <p:nvPr/>
          </p:nvSpPr>
          <p:spPr>
            <a:xfrm>
              <a:off x="4680185"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5" name="Google Shape;1105;p14"/>
            <p:cNvSpPr/>
            <p:nvPr/>
          </p:nvSpPr>
          <p:spPr>
            <a:xfrm>
              <a:off x="4630589"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6" name="Google Shape;1106;p14"/>
            <p:cNvSpPr/>
            <p:nvPr/>
          </p:nvSpPr>
          <p:spPr>
            <a:xfrm>
              <a:off x="4680185"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7" name="Google Shape;1107;p14"/>
            <p:cNvSpPr/>
            <p:nvPr/>
          </p:nvSpPr>
          <p:spPr>
            <a:xfrm>
              <a:off x="4630589"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8" name="Google Shape;1108;p14"/>
            <p:cNvSpPr/>
            <p:nvPr/>
          </p:nvSpPr>
          <p:spPr>
            <a:xfrm>
              <a:off x="4680185"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9" name="Google Shape;1109;p14"/>
            <p:cNvSpPr/>
            <p:nvPr/>
          </p:nvSpPr>
          <p:spPr>
            <a:xfrm>
              <a:off x="4630589"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0" name="Google Shape;1110;p14"/>
            <p:cNvSpPr/>
            <p:nvPr/>
          </p:nvSpPr>
          <p:spPr>
            <a:xfrm>
              <a:off x="4680185"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1" name="Google Shape;1111;p14"/>
            <p:cNvSpPr/>
            <p:nvPr/>
          </p:nvSpPr>
          <p:spPr>
            <a:xfrm>
              <a:off x="4630589"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2" name="Google Shape;1112;p14"/>
            <p:cNvSpPr/>
            <p:nvPr/>
          </p:nvSpPr>
          <p:spPr>
            <a:xfrm>
              <a:off x="4680185"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3" name="Google Shape;1113;p14"/>
            <p:cNvSpPr/>
            <p:nvPr/>
          </p:nvSpPr>
          <p:spPr>
            <a:xfrm>
              <a:off x="4630589"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4" name="Google Shape;1114;p14"/>
            <p:cNvSpPr/>
            <p:nvPr/>
          </p:nvSpPr>
          <p:spPr>
            <a:xfrm>
              <a:off x="4680185"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5" name="Google Shape;1115;p14"/>
            <p:cNvSpPr/>
            <p:nvPr/>
          </p:nvSpPr>
          <p:spPr>
            <a:xfrm>
              <a:off x="4630589"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6" name="Google Shape;1116;p14"/>
            <p:cNvSpPr/>
            <p:nvPr/>
          </p:nvSpPr>
          <p:spPr>
            <a:xfrm>
              <a:off x="4680185"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7" name="Google Shape;1117;p14"/>
            <p:cNvSpPr/>
            <p:nvPr/>
          </p:nvSpPr>
          <p:spPr>
            <a:xfrm>
              <a:off x="5035352"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8" name="Google Shape;1118;p14"/>
            <p:cNvSpPr/>
            <p:nvPr/>
          </p:nvSpPr>
          <p:spPr>
            <a:xfrm>
              <a:off x="5084948"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9" name="Google Shape;1119;p14"/>
            <p:cNvSpPr/>
            <p:nvPr/>
          </p:nvSpPr>
          <p:spPr>
            <a:xfrm>
              <a:off x="5035352"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0" name="Google Shape;1120;p14"/>
            <p:cNvSpPr/>
            <p:nvPr/>
          </p:nvSpPr>
          <p:spPr>
            <a:xfrm>
              <a:off x="5084948"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1" name="Google Shape;1121;p14"/>
            <p:cNvSpPr/>
            <p:nvPr/>
          </p:nvSpPr>
          <p:spPr>
            <a:xfrm>
              <a:off x="5035352"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2" name="Google Shape;1122;p14"/>
            <p:cNvSpPr/>
            <p:nvPr/>
          </p:nvSpPr>
          <p:spPr>
            <a:xfrm>
              <a:off x="5084948"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3" name="Google Shape;1123;p14"/>
            <p:cNvSpPr/>
            <p:nvPr/>
          </p:nvSpPr>
          <p:spPr>
            <a:xfrm>
              <a:off x="5035352"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4" name="Google Shape;1124;p14"/>
            <p:cNvSpPr/>
            <p:nvPr/>
          </p:nvSpPr>
          <p:spPr>
            <a:xfrm>
              <a:off x="5084948"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5" name="Google Shape;1125;p14"/>
            <p:cNvSpPr/>
            <p:nvPr/>
          </p:nvSpPr>
          <p:spPr>
            <a:xfrm>
              <a:off x="5035352"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6" name="Google Shape;1126;p14"/>
            <p:cNvSpPr/>
            <p:nvPr/>
          </p:nvSpPr>
          <p:spPr>
            <a:xfrm>
              <a:off x="5084948"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7" name="Google Shape;1127;p14"/>
            <p:cNvSpPr/>
            <p:nvPr/>
          </p:nvSpPr>
          <p:spPr>
            <a:xfrm>
              <a:off x="5035352"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8" name="Google Shape;1128;p14"/>
            <p:cNvSpPr/>
            <p:nvPr/>
          </p:nvSpPr>
          <p:spPr>
            <a:xfrm>
              <a:off x="5084948"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9" name="Google Shape;1129;p14"/>
            <p:cNvSpPr/>
            <p:nvPr/>
          </p:nvSpPr>
          <p:spPr>
            <a:xfrm>
              <a:off x="5035352"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0" name="Google Shape;1130;p14"/>
            <p:cNvSpPr/>
            <p:nvPr/>
          </p:nvSpPr>
          <p:spPr>
            <a:xfrm>
              <a:off x="5084948"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1" name="Google Shape;1131;p14"/>
            <p:cNvSpPr/>
            <p:nvPr/>
          </p:nvSpPr>
          <p:spPr>
            <a:xfrm>
              <a:off x="5035352"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2" name="Google Shape;1132;p14"/>
            <p:cNvSpPr/>
            <p:nvPr/>
          </p:nvSpPr>
          <p:spPr>
            <a:xfrm>
              <a:off x="5084948"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3" name="Google Shape;1133;p14"/>
            <p:cNvSpPr/>
            <p:nvPr/>
          </p:nvSpPr>
          <p:spPr>
            <a:xfrm>
              <a:off x="5035352"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4" name="Google Shape;1134;p14"/>
            <p:cNvSpPr/>
            <p:nvPr/>
          </p:nvSpPr>
          <p:spPr>
            <a:xfrm>
              <a:off x="5084948"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5" name="Google Shape;1135;p14"/>
            <p:cNvSpPr/>
            <p:nvPr/>
          </p:nvSpPr>
          <p:spPr>
            <a:xfrm>
              <a:off x="5035352"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6" name="Google Shape;1136;p14"/>
            <p:cNvSpPr/>
            <p:nvPr/>
          </p:nvSpPr>
          <p:spPr>
            <a:xfrm>
              <a:off x="5084948"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7" name="Google Shape;1137;p14"/>
            <p:cNvSpPr/>
            <p:nvPr/>
          </p:nvSpPr>
          <p:spPr>
            <a:xfrm>
              <a:off x="5440116"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8" name="Google Shape;1138;p14"/>
            <p:cNvSpPr/>
            <p:nvPr/>
          </p:nvSpPr>
          <p:spPr>
            <a:xfrm>
              <a:off x="5489711"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9" name="Google Shape;1139;p14"/>
            <p:cNvSpPr/>
            <p:nvPr/>
          </p:nvSpPr>
          <p:spPr>
            <a:xfrm>
              <a:off x="5440116"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0" name="Google Shape;1140;p14"/>
            <p:cNvSpPr/>
            <p:nvPr/>
          </p:nvSpPr>
          <p:spPr>
            <a:xfrm>
              <a:off x="5489711"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1" name="Google Shape;1141;p14"/>
            <p:cNvSpPr/>
            <p:nvPr/>
          </p:nvSpPr>
          <p:spPr>
            <a:xfrm>
              <a:off x="5440116"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2" name="Google Shape;1142;p14"/>
            <p:cNvSpPr/>
            <p:nvPr/>
          </p:nvSpPr>
          <p:spPr>
            <a:xfrm>
              <a:off x="5489711"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3" name="Google Shape;1143;p14"/>
            <p:cNvSpPr/>
            <p:nvPr/>
          </p:nvSpPr>
          <p:spPr>
            <a:xfrm>
              <a:off x="5440116"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4" name="Google Shape;1144;p14"/>
            <p:cNvSpPr/>
            <p:nvPr/>
          </p:nvSpPr>
          <p:spPr>
            <a:xfrm>
              <a:off x="5489711"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5" name="Google Shape;1145;p14"/>
            <p:cNvSpPr/>
            <p:nvPr/>
          </p:nvSpPr>
          <p:spPr>
            <a:xfrm>
              <a:off x="5440116"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6" name="Google Shape;1146;p14"/>
            <p:cNvSpPr/>
            <p:nvPr/>
          </p:nvSpPr>
          <p:spPr>
            <a:xfrm>
              <a:off x="5489711"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7" name="Google Shape;1147;p14"/>
            <p:cNvSpPr/>
            <p:nvPr/>
          </p:nvSpPr>
          <p:spPr>
            <a:xfrm>
              <a:off x="5440116"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8" name="Google Shape;1148;p14"/>
            <p:cNvSpPr/>
            <p:nvPr/>
          </p:nvSpPr>
          <p:spPr>
            <a:xfrm>
              <a:off x="5489711"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9" name="Google Shape;1149;p14"/>
            <p:cNvSpPr/>
            <p:nvPr/>
          </p:nvSpPr>
          <p:spPr>
            <a:xfrm>
              <a:off x="5440116"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0" name="Google Shape;1150;p14"/>
            <p:cNvSpPr/>
            <p:nvPr/>
          </p:nvSpPr>
          <p:spPr>
            <a:xfrm>
              <a:off x="5489711"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1" name="Google Shape;1151;p14"/>
            <p:cNvSpPr/>
            <p:nvPr/>
          </p:nvSpPr>
          <p:spPr>
            <a:xfrm>
              <a:off x="5440116"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2" name="Google Shape;1152;p14"/>
            <p:cNvSpPr/>
            <p:nvPr/>
          </p:nvSpPr>
          <p:spPr>
            <a:xfrm>
              <a:off x="5489711"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3" name="Google Shape;1153;p14"/>
            <p:cNvSpPr/>
            <p:nvPr/>
          </p:nvSpPr>
          <p:spPr>
            <a:xfrm>
              <a:off x="5440116"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4" name="Google Shape;1154;p14"/>
            <p:cNvSpPr/>
            <p:nvPr/>
          </p:nvSpPr>
          <p:spPr>
            <a:xfrm>
              <a:off x="5489711"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5" name="Google Shape;1155;p14"/>
            <p:cNvSpPr/>
            <p:nvPr/>
          </p:nvSpPr>
          <p:spPr>
            <a:xfrm>
              <a:off x="5440116"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6" name="Google Shape;1156;p14"/>
            <p:cNvSpPr/>
            <p:nvPr/>
          </p:nvSpPr>
          <p:spPr>
            <a:xfrm>
              <a:off x="5489711"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7" name="Google Shape;1157;p14"/>
            <p:cNvSpPr/>
            <p:nvPr/>
          </p:nvSpPr>
          <p:spPr>
            <a:xfrm>
              <a:off x="5844879"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8" name="Google Shape;1158;p14"/>
            <p:cNvSpPr/>
            <p:nvPr/>
          </p:nvSpPr>
          <p:spPr>
            <a:xfrm>
              <a:off x="5894475"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9" name="Google Shape;1159;p14"/>
            <p:cNvSpPr/>
            <p:nvPr/>
          </p:nvSpPr>
          <p:spPr>
            <a:xfrm>
              <a:off x="5844879"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0" name="Google Shape;1160;p14"/>
            <p:cNvSpPr/>
            <p:nvPr/>
          </p:nvSpPr>
          <p:spPr>
            <a:xfrm>
              <a:off x="5894475"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1" name="Google Shape;1161;p14"/>
            <p:cNvSpPr/>
            <p:nvPr/>
          </p:nvSpPr>
          <p:spPr>
            <a:xfrm>
              <a:off x="5844879"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2" name="Google Shape;1162;p14"/>
            <p:cNvSpPr/>
            <p:nvPr/>
          </p:nvSpPr>
          <p:spPr>
            <a:xfrm>
              <a:off x="5894475"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3" name="Google Shape;1163;p14"/>
            <p:cNvSpPr/>
            <p:nvPr/>
          </p:nvSpPr>
          <p:spPr>
            <a:xfrm>
              <a:off x="5844879"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4" name="Google Shape;1164;p14"/>
            <p:cNvSpPr/>
            <p:nvPr/>
          </p:nvSpPr>
          <p:spPr>
            <a:xfrm>
              <a:off x="5894475"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5" name="Google Shape;1165;p14"/>
            <p:cNvSpPr/>
            <p:nvPr/>
          </p:nvSpPr>
          <p:spPr>
            <a:xfrm>
              <a:off x="5844879"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6" name="Google Shape;1166;p14"/>
            <p:cNvSpPr/>
            <p:nvPr/>
          </p:nvSpPr>
          <p:spPr>
            <a:xfrm>
              <a:off x="5894475"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7" name="Google Shape;1167;p14"/>
            <p:cNvSpPr/>
            <p:nvPr/>
          </p:nvSpPr>
          <p:spPr>
            <a:xfrm>
              <a:off x="5844879"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8" name="Google Shape;1168;p14"/>
            <p:cNvSpPr/>
            <p:nvPr/>
          </p:nvSpPr>
          <p:spPr>
            <a:xfrm>
              <a:off x="5894475"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9" name="Google Shape;1169;p14"/>
            <p:cNvSpPr/>
            <p:nvPr/>
          </p:nvSpPr>
          <p:spPr>
            <a:xfrm>
              <a:off x="5844879"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0" name="Google Shape;1170;p14"/>
            <p:cNvSpPr/>
            <p:nvPr/>
          </p:nvSpPr>
          <p:spPr>
            <a:xfrm>
              <a:off x="5894475"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1" name="Google Shape;1171;p14"/>
            <p:cNvSpPr/>
            <p:nvPr/>
          </p:nvSpPr>
          <p:spPr>
            <a:xfrm>
              <a:off x="5844879"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2" name="Google Shape;1172;p14"/>
            <p:cNvSpPr/>
            <p:nvPr/>
          </p:nvSpPr>
          <p:spPr>
            <a:xfrm>
              <a:off x="5894475"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3" name="Google Shape;1173;p14"/>
            <p:cNvSpPr/>
            <p:nvPr/>
          </p:nvSpPr>
          <p:spPr>
            <a:xfrm>
              <a:off x="5844879"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4" name="Google Shape;1174;p14"/>
            <p:cNvSpPr/>
            <p:nvPr/>
          </p:nvSpPr>
          <p:spPr>
            <a:xfrm>
              <a:off x="5894475"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5" name="Google Shape;1175;p14"/>
            <p:cNvSpPr/>
            <p:nvPr/>
          </p:nvSpPr>
          <p:spPr>
            <a:xfrm>
              <a:off x="5844879"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6" name="Google Shape;1176;p14"/>
            <p:cNvSpPr/>
            <p:nvPr/>
          </p:nvSpPr>
          <p:spPr>
            <a:xfrm>
              <a:off x="5894475"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7" name="Google Shape;1177;p14"/>
            <p:cNvSpPr/>
            <p:nvPr/>
          </p:nvSpPr>
          <p:spPr>
            <a:xfrm>
              <a:off x="6249642"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8" name="Google Shape;1178;p14"/>
            <p:cNvSpPr/>
            <p:nvPr/>
          </p:nvSpPr>
          <p:spPr>
            <a:xfrm>
              <a:off x="6299238"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9" name="Google Shape;1179;p14"/>
            <p:cNvSpPr/>
            <p:nvPr/>
          </p:nvSpPr>
          <p:spPr>
            <a:xfrm>
              <a:off x="6249642"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0" name="Google Shape;1180;p14"/>
            <p:cNvSpPr/>
            <p:nvPr/>
          </p:nvSpPr>
          <p:spPr>
            <a:xfrm>
              <a:off x="6299238"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1" name="Google Shape;1181;p14"/>
            <p:cNvSpPr/>
            <p:nvPr/>
          </p:nvSpPr>
          <p:spPr>
            <a:xfrm>
              <a:off x="6249642"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2" name="Google Shape;1182;p14"/>
            <p:cNvSpPr/>
            <p:nvPr/>
          </p:nvSpPr>
          <p:spPr>
            <a:xfrm>
              <a:off x="6299238"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3" name="Google Shape;1183;p14"/>
            <p:cNvSpPr/>
            <p:nvPr/>
          </p:nvSpPr>
          <p:spPr>
            <a:xfrm>
              <a:off x="6249642"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4" name="Google Shape;1184;p14"/>
            <p:cNvSpPr/>
            <p:nvPr/>
          </p:nvSpPr>
          <p:spPr>
            <a:xfrm>
              <a:off x="6299238"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5" name="Google Shape;1185;p14"/>
            <p:cNvSpPr/>
            <p:nvPr/>
          </p:nvSpPr>
          <p:spPr>
            <a:xfrm>
              <a:off x="6249642"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6" name="Google Shape;1186;p14"/>
            <p:cNvSpPr/>
            <p:nvPr/>
          </p:nvSpPr>
          <p:spPr>
            <a:xfrm>
              <a:off x="6299238"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7" name="Google Shape;1187;p14"/>
            <p:cNvSpPr/>
            <p:nvPr/>
          </p:nvSpPr>
          <p:spPr>
            <a:xfrm>
              <a:off x="6249642"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8" name="Google Shape;1188;p14"/>
            <p:cNvSpPr/>
            <p:nvPr/>
          </p:nvSpPr>
          <p:spPr>
            <a:xfrm>
              <a:off x="6299238"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9" name="Google Shape;1189;p14"/>
            <p:cNvSpPr/>
            <p:nvPr/>
          </p:nvSpPr>
          <p:spPr>
            <a:xfrm>
              <a:off x="6249642"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0" name="Google Shape;1190;p14"/>
            <p:cNvSpPr/>
            <p:nvPr/>
          </p:nvSpPr>
          <p:spPr>
            <a:xfrm>
              <a:off x="6299238"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1" name="Google Shape;1191;p14"/>
            <p:cNvSpPr/>
            <p:nvPr/>
          </p:nvSpPr>
          <p:spPr>
            <a:xfrm>
              <a:off x="6249642"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2" name="Google Shape;1192;p14"/>
            <p:cNvSpPr/>
            <p:nvPr/>
          </p:nvSpPr>
          <p:spPr>
            <a:xfrm>
              <a:off x="6299238"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3" name="Google Shape;1193;p14"/>
            <p:cNvSpPr/>
            <p:nvPr/>
          </p:nvSpPr>
          <p:spPr>
            <a:xfrm>
              <a:off x="6249642"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4" name="Google Shape;1194;p14"/>
            <p:cNvSpPr/>
            <p:nvPr/>
          </p:nvSpPr>
          <p:spPr>
            <a:xfrm>
              <a:off x="6299238"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5" name="Google Shape;1195;p14"/>
            <p:cNvSpPr/>
            <p:nvPr/>
          </p:nvSpPr>
          <p:spPr>
            <a:xfrm>
              <a:off x="6249642"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6" name="Google Shape;1196;p14"/>
            <p:cNvSpPr/>
            <p:nvPr/>
          </p:nvSpPr>
          <p:spPr>
            <a:xfrm>
              <a:off x="6299238"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7" name="Google Shape;1197;p14"/>
            <p:cNvSpPr/>
            <p:nvPr/>
          </p:nvSpPr>
          <p:spPr>
            <a:xfrm>
              <a:off x="6654405"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8" name="Google Shape;1198;p14"/>
            <p:cNvSpPr/>
            <p:nvPr/>
          </p:nvSpPr>
          <p:spPr>
            <a:xfrm>
              <a:off x="6704001"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9" name="Google Shape;1199;p14"/>
            <p:cNvSpPr/>
            <p:nvPr/>
          </p:nvSpPr>
          <p:spPr>
            <a:xfrm>
              <a:off x="6654405"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0" name="Google Shape;1200;p14"/>
            <p:cNvSpPr/>
            <p:nvPr/>
          </p:nvSpPr>
          <p:spPr>
            <a:xfrm>
              <a:off x="6704001"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1" name="Google Shape;1201;p14"/>
            <p:cNvSpPr/>
            <p:nvPr/>
          </p:nvSpPr>
          <p:spPr>
            <a:xfrm>
              <a:off x="6654405"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2" name="Google Shape;1202;p14"/>
            <p:cNvSpPr/>
            <p:nvPr/>
          </p:nvSpPr>
          <p:spPr>
            <a:xfrm>
              <a:off x="6704001"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3" name="Google Shape;1203;p14"/>
            <p:cNvSpPr/>
            <p:nvPr/>
          </p:nvSpPr>
          <p:spPr>
            <a:xfrm>
              <a:off x="6654405"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4" name="Google Shape;1204;p14"/>
            <p:cNvSpPr/>
            <p:nvPr/>
          </p:nvSpPr>
          <p:spPr>
            <a:xfrm>
              <a:off x="6704001"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5" name="Google Shape;1205;p14"/>
            <p:cNvSpPr/>
            <p:nvPr/>
          </p:nvSpPr>
          <p:spPr>
            <a:xfrm>
              <a:off x="6654405"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6" name="Google Shape;1206;p14"/>
            <p:cNvSpPr/>
            <p:nvPr/>
          </p:nvSpPr>
          <p:spPr>
            <a:xfrm>
              <a:off x="6704001"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7" name="Google Shape;1207;p14"/>
            <p:cNvSpPr/>
            <p:nvPr/>
          </p:nvSpPr>
          <p:spPr>
            <a:xfrm>
              <a:off x="6654405"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8" name="Google Shape;1208;p14"/>
            <p:cNvSpPr/>
            <p:nvPr/>
          </p:nvSpPr>
          <p:spPr>
            <a:xfrm>
              <a:off x="6704001"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9" name="Google Shape;1209;p14"/>
            <p:cNvSpPr/>
            <p:nvPr/>
          </p:nvSpPr>
          <p:spPr>
            <a:xfrm>
              <a:off x="6654405"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0" name="Google Shape;1210;p14"/>
            <p:cNvSpPr/>
            <p:nvPr/>
          </p:nvSpPr>
          <p:spPr>
            <a:xfrm>
              <a:off x="6704001"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1" name="Google Shape;1211;p14"/>
            <p:cNvSpPr/>
            <p:nvPr/>
          </p:nvSpPr>
          <p:spPr>
            <a:xfrm>
              <a:off x="6654405"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2" name="Google Shape;1212;p14"/>
            <p:cNvSpPr/>
            <p:nvPr/>
          </p:nvSpPr>
          <p:spPr>
            <a:xfrm>
              <a:off x="6704001"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3" name="Google Shape;1213;p14"/>
            <p:cNvSpPr/>
            <p:nvPr/>
          </p:nvSpPr>
          <p:spPr>
            <a:xfrm>
              <a:off x="6654405"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4" name="Google Shape;1214;p14"/>
            <p:cNvSpPr/>
            <p:nvPr/>
          </p:nvSpPr>
          <p:spPr>
            <a:xfrm>
              <a:off x="6704001"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5" name="Google Shape;1215;p14"/>
            <p:cNvSpPr/>
            <p:nvPr/>
          </p:nvSpPr>
          <p:spPr>
            <a:xfrm>
              <a:off x="6654405"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6" name="Google Shape;1216;p14"/>
            <p:cNvSpPr/>
            <p:nvPr/>
          </p:nvSpPr>
          <p:spPr>
            <a:xfrm>
              <a:off x="6704001"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7" name="Google Shape;1217;p14"/>
            <p:cNvSpPr/>
            <p:nvPr/>
          </p:nvSpPr>
          <p:spPr>
            <a:xfrm>
              <a:off x="7059168"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8" name="Google Shape;1218;p14"/>
            <p:cNvSpPr/>
            <p:nvPr/>
          </p:nvSpPr>
          <p:spPr>
            <a:xfrm>
              <a:off x="7108764"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9" name="Google Shape;1219;p14"/>
            <p:cNvSpPr/>
            <p:nvPr/>
          </p:nvSpPr>
          <p:spPr>
            <a:xfrm>
              <a:off x="7059168"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0" name="Google Shape;1220;p14"/>
            <p:cNvSpPr/>
            <p:nvPr/>
          </p:nvSpPr>
          <p:spPr>
            <a:xfrm>
              <a:off x="7108764"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1" name="Google Shape;1221;p14"/>
            <p:cNvSpPr/>
            <p:nvPr/>
          </p:nvSpPr>
          <p:spPr>
            <a:xfrm>
              <a:off x="7059168"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2" name="Google Shape;1222;p14"/>
            <p:cNvSpPr/>
            <p:nvPr/>
          </p:nvSpPr>
          <p:spPr>
            <a:xfrm>
              <a:off x="7108764"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3" name="Google Shape;1223;p14"/>
            <p:cNvSpPr/>
            <p:nvPr/>
          </p:nvSpPr>
          <p:spPr>
            <a:xfrm>
              <a:off x="7059168"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4" name="Google Shape;1224;p14"/>
            <p:cNvSpPr/>
            <p:nvPr/>
          </p:nvSpPr>
          <p:spPr>
            <a:xfrm>
              <a:off x="7108764"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5" name="Google Shape;1225;p14"/>
            <p:cNvSpPr/>
            <p:nvPr/>
          </p:nvSpPr>
          <p:spPr>
            <a:xfrm>
              <a:off x="7059168"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6" name="Google Shape;1226;p14"/>
            <p:cNvSpPr/>
            <p:nvPr/>
          </p:nvSpPr>
          <p:spPr>
            <a:xfrm>
              <a:off x="7108764"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7" name="Google Shape;1227;p14"/>
            <p:cNvSpPr/>
            <p:nvPr/>
          </p:nvSpPr>
          <p:spPr>
            <a:xfrm>
              <a:off x="7059168"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8" name="Google Shape;1228;p14"/>
            <p:cNvSpPr/>
            <p:nvPr/>
          </p:nvSpPr>
          <p:spPr>
            <a:xfrm>
              <a:off x="7108764"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9" name="Google Shape;1229;p14"/>
            <p:cNvSpPr/>
            <p:nvPr/>
          </p:nvSpPr>
          <p:spPr>
            <a:xfrm>
              <a:off x="7059168"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0" name="Google Shape;1230;p14"/>
            <p:cNvSpPr/>
            <p:nvPr/>
          </p:nvSpPr>
          <p:spPr>
            <a:xfrm>
              <a:off x="7108764"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1" name="Google Shape;1231;p14"/>
            <p:cNvSpPr/>
            <p:nvPr/>
          </p:nvSpPr>
          <p:spPr>
            <a:xfrm>
              <a:off x="7059168"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2" name="Google Shape;1232;p14"/>
            <p:cNvSpPr/>
            <p:nvPr/>
          </p:nvSpPr>
          <p:spPr>
            <a:xfrm>
              <a:off x="7108764"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3" name="Google Shape;1233;p14"/>
            <p:cNvSpPr/>
            <p:nvPr/>
          </p:nvSpPr>
          <p:spPr>
            <a:xfrm>
              <a:off x="7059168"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4" name="Google Shape;1234;p14"/>
            <p:cNvSpPr/>
            <p:nvPr/>
          </p:nvSpPr>
          <p:spPr>
            <a:xfrm>
              <a:off x="7108764"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5" name="Google Shape;1235;p14"/>
            <p:cNvSpPr/>
            <p:nvPr/>
          </p:nvSpPr>
          <p:spPr>
            <a:xfrm>
              <a:off x="7059168"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6" name="Google Shape;1236;p14"/>
            <p:cNvSpPr/>
            <p:nvPr/>
          </p:nvSpPr>
          <p:spPr>
            <a:xfrm>
              <a:off x="7108764"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7" name="Google Shape;1237;p14"/>
            <p:cNvSpPr/>
            <p:nvPr/>
          </p:nvSpPr>
          <p:spPr>
            <a:xfrm>
              <a:off x="7463932"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8" name="Google Shape;1238;p14"/>
            <p:cNvSpPr/>
            <p:nvPr/>
          </p:nvSpPr>
          <p:spPr>
            <a:xfrm>
              <a:off x="7513527"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9" name="Google Shape;1239;p14"/>
            <p:cNvSpPr/>
            <p:nvPr/>
          </p:nvSpPr>
          <p:spPr>
            <a:xfrm>
              <a:off x="7463932"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0" name="Google Shape;1240;p14"/>
            <p:cNvSpPr/>
            <p:nvPr/>
          </p:nvSpPr>
          <p:spPr>
            <a:xfrm>
              <a:off x="7513527"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1" name="Google Shape;1241;p14"/>
            <p:cNvSpPr/>
            <p:nvPr/>
          </p:nvSpPr>
          <p:spPr>
            <a:xfrm>
              <a:off x="7463932"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2" name="Google Shape;1242;p14"/>
            <p:cNvSpPr/>
            <p:nvPr/>
          </p:nvSpPr>
          <p:spPr>
            <a:xfrm>
              <a:off x="7513527"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3" name="Google Shape;1243;p14"/>
            <p:cNvSpPr/>
            <p:nvPr/>
          </p:nvSpPr>
          <p:spPr>
            <a:xfrm>
              <a:off x="7463932"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4" name="Google Shape;1244;p14"/>
            <p:cNvSpPr/>
            <p:nvPr/>
          </p:nvSpPr>
          <p:spPr>
            <a:xfrm>
              <a:off x="7513527"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5" name="Google Shape;1245;p14"/>
            <p:cNvSpPr/>
            <p:nvPr/>
          </p:nvSpPr>
          <p:spPr>
            <a:xfrm>
              <a:off x="7463932"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6" name="Google Shape;1246;p14"/>
            <p:cNvSpPr/>
            <p:nvPr/>
          </p:nvSpPr>
          <p:spPr>
            <a:xfrm>
              <a:off x="7513527"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7" name="Google Shape;1247;p14"/>
            <p:cNvSpPr/>
            <p:nvPr/>
          </p:nvSpPr>
          <p:spPr>
            <a:xfrm>
              <a:off x="7463932"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8" name="Google Shape;1248;p14"/>
            <p:cNvSpPr/>
            <p:nvPr/>
          </p:nvSpPr>
          <p:spPr>
            <a:xfrm>
              <a:off x="7513527"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9" name="Google Shape;1249;p14"/>
            <p:cNvSpPr/>
            <p:nvPr/>
          </p:nvSpPr>
          <p:spPr>
            <a:xfrm>
              <a:off x="7463932"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0" name="Google Shape;1250;p14"/>
            <p:cNvSpPr/>
            <p:nvPr/>
          </p:nvSpPr>
          <p:spPr>
            <a:xfrm>
              <a:off x="7513527"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1" name="Google Shape;1251;p14"/>
            <p:cNvSpPr/>
            <p:nvPr/>
          </p:nvSpPr>
          <p:spPr>
            <a:xfrm>
              <a:off x="7463932"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2" name="Google Shape;1252;p14"/>
            <p:cNvSpPr/>
            <p:nvPr/>
          </p:nvSpPr>
          <p:spPr>
            <a:xfrm>
              <a:off x="7513527"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3" name="Google Shape;1253;p14"/>
            <p:cNvSpPr/>
            <p:nvPr/>
          </p:nvSpPr>
          <p:spPr>
            <a:xfrm>
              <a:off x="7463932"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4" name="Google Shape;1254;p14"/>
            <p:cNvSpPr/>
            <p:nvPr/>
          </p:nvSpPr>
          <p:spPr>
            <a:xfrm>
              <a:off x="7513527"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5" name="Google Shape;1255;p14"/>
            <p:cNvSpPr/>
            <p:nvPr/>
          </p:nvSpPr>
          <p:spPr>
            <a:xfrm>
              <a:off x="7463932"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6" name="Google Shape;1256;p14"/>
            <p:cNvSpPr/>
            <p:nvPr/>
          </p:nvSpPr>
          <p:spPr>
            <a:xfrm>
              <a:off x="7513527"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7" name="Google Shape;1257;p14"/>
            <p:cNvSpPr/>
            <p:nvPr/>
          </p:nvSpPr>
          <p:spPr>
            <a:xfrm>
              <a:off x="7868695" y="524735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8" name="Google Shape;1258;p14"/>
            <p:cNvSpPr/>
            <p:nvPr/>
          </p:nvSpPr>
          <p:spPr>
            <a:xfrm>
              <a:off x="7918291"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9" name="Google Shape;1259;p14"/>
            <p:cNvSpPr/>
            <p:nvPr/>
          </p:nvSpPr>
          <p:spPr>
            <a:xfrm>
              <a:off x="7868695" y="484337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0" name="Google Shape;1260;p14"/>
            <p:cNvSpPr/>
            <p:nvPr/>
          </p:nvSpPr>
          <p:spPr>
            <a:xfrm>
              <a:off x="7918291"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1" name="Google Shape;1261;p14"/>
            <p:cNvSpPr/>
            <p:nvPr/>
          </p:nvSpPr>
          <p:spPr>
            <a:xfrm>
              <a:off x="7868695" y="443940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2" name="Google Shape;1262;p14"/>
            <p:cNvSpPr/>
            <p:nvPr/>
          </p:nvSpPr>
          <p:spPr>
            <a:xfrm>
              <a:off x="7918291"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3" name="Google Shape;1263;p14"/>
            <p:cNvSpPr/>
            <p:nvPr/>
          </p:nvSpPr>
          <p:spPr>
            <a:xfrm>
              <a:off x="7868695" y="403543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4" name="Google Shape;1264;p14"/>
            <p:cNvSpPr/>
            <p:nvPr/>
          </p:nvSpPr>
          <p:spPr>
            <a:xfrm>
              <a:off x="7918291"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5" name="Google Shape;1265;p14"/>
            <p:cNvSpPr/>
            <p:nvPr/>
          </p:nvSpPr>
          <p:spPr>
            <a:xfrm>
              <a:off x="7868695" y="363146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6" name="Google Shape;1266;p14"/>
            <p:cNvSpPr/>
            <p:nvPr/>
          </p:nvSpPr>
          <p:spPr>
            <a:xfrm>
              <a:off x="7918291"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7" name="Google Shape;1267;p14"/>
            <p:cNvSpPr/>
            <p:nvPr/>
          </p:nvSpPr>
          <p:spPr>
            <a:xfrm>
              <a:off x="7868695" y="322748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8" name="Google Shape;1268;p14"/>
            <p:cNvSpPr/>
            <p:nvPr/>
          </p:nvSpPr>
          <p:spPr>
            <a:xfrm>
              <a:off x="7918291"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9" name="Google Shape;1269;p14"/>
            <p:cNvSpPr/>
            <p:nvPr/>
          </p:nvSpPr>
          <p:spPr>
            <a:xfrm>
              <a:off x="7868695" y="2823516"/>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0" name="Google Shape;1270;p14"/>
            <p:cNvSpPr/>
            <p:nvPr/>
          </p:nvSpPr>
          <p:spPr>
            <a:xfrm>
              <a:off x="7918291"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1" name="Google Shape;1271;p14"/>
            <p:cNvSpPr/>
            <p:nvPr/>
          </p:nvSpPr>
          <p:spPr>
            <a:xfrm>
              <a:off x="7868695" y="2419543"/>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2" name="Google Shape;1272;p14"/>
            <p:cNvSpPr/>
            <p:nvPr/>
          </p:nvSpPr>
          <p:spPr>
            <a:xfrm>
              <a:off x="7918291"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3" name="Google Shape;1273;p14"/>
            <p:cNvSpPr/>
            <p:nvPr/>
          </p:nvSpPr>
          <p:spPr>
            <a:xfrm>
              <a:off x="7868695" y="2015571"/>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4" name="Google Shape;1274;p14"/>
            <p:cNvSpPr/>
            <p:nvPr/>
          </p:nvSpPr>
          <p:spPr>
            <a:xfrm>
              <a:off x="7918291"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5" name="Google Shape;1275;p14"/>
            <p:cNvSpPr/>
            <p:nvPr/>
          </p:nvSpPr>
          <p:spPr>
            <a:xfrm>
              <a:off x="7868695" y="1611598"/>
              <a:ext cx="99191" cy="9500"/>
            </a:xfrm>
            <a:custGeom>
              <a:rect b="b" l="l" r="r" t="t"/>
              <a:pathLst>
                <a:path extrusionOk="0" h="9500" w="99191">
                  <a:moveTo>
                    <a:pt x="0" y="0"/>
                  </a:moveTo>
                  <a:lnTo>
                    <a:pt x="99192"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6" name="Google Shape;1276;p14"/>
            <p:cNvSpPr/>
            <p:nvPr/>
          </p:nvSpPr>
          <p:spPr>
            <a:xfrm>
              <a:off x="7918291"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7" name="Google Shape;1277;p14"/>
            <p:cNvSpPr/>
            <p:nvPr/>
          </p:nvSpPr>
          <p:spPr>
            <a:xfrm>
              <a:off x="8273458" y="5247351"/>
              <a:ext cx="99096" cy="9500"/>
            </a:xfrm>
            <a:custGeom>
              <a:rect b="b" l="l" r="r" t="t"/>
              <a:pathLst>
                <a:path extrusionOk="0" h="9500" w="99096">
                  <a:moveTo>
                    <a:pt x="0" y="0"/>
                  </a:moveTo>
                  <a:lnTo>
                    <a:pt x="99097"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8" name="Google Shape;1278;p14"/>
            <p:cNvSpPr/>
            <p:nvPr/>
          </p:nvSpPr>
          <p:spPr>
            <a:xfrm>
              <a:off x="8323054"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9" name="Google Shape;1279;p14"/>
            <p:cNvSpPr/>
            <p:nvPr/>
          </p:nvSpPr>
          <p:spPr>
            <a:xfrm>
              <a:off x="8273458" y="4843378"/>
              <a:ext cx="99096" cy="9500"/>
            </a:xfrm>
            <a:custGeom>
              <a:rect b="b" l="l" r="r" t="t"/>
              <a:pathLst>
                <a:path extrusionOk="0" h="9500" w="99096">
                  <a:moveTo>
                    <a:pt x="0" y="0"/>
                  </a:moveTo>
                  <a:lnTo>
                    <a:pt x="99097"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0" name="Google Shape;1280;p14"/>
            <p:cNvSpPr/>
            <p:nvPr/>
          </p:nvSpPr>
          <p:spPr>
            <a:xfrm>
              <a:off x="8323054"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1" name="Google Shape;1281;p14"/>
            <p:cNvSpPr/>
            <p:nvPr/>
          </p:nvSpPr>
          <p:spPr>
            <a:xfrm>
              <a:off x="8273458" y="4439406"/>
              <a:ext cx="99096" cy="9500"/>
            </a:xfrm>
            <a:custGeom>
              <a:rect b="b" l="l" r="r" t="t"/>
              <a:pathLst>
                <a:path extrusionOk="0" h="9500" w="99096">
                  <a:moveTo>
                    <a:pt x="0" y="0"/>
                  </a:moveTo>
                  <a:lnTo>
                    <a:pt x="99097"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2" name="Google Shape;1282;p14"/>
            <p:cNvSpPr/>
            <p:nvPr/>
          </p:nvSpPr>
          <p:spPr>
            <a:xfrm>
              <a:off x="8323054"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3" name="Google Shape;1283;p14"/>
            <p:cNvSpPr/>
            <p:nvPr/>
          </p:nvSpPr>
          <p:spPr>
            <a:xfrm>
              <a:off x="8273458" y="4035433"/>
              <a:ext cx="99096" cy="9500"/>
            </a:xfrm>
            <a:custGeom>
              <a:rect b="b" l="l" r="r" t="t"/>
              <a:pathLst>
                <a:path extrusionOk="0" h="9500" w="99096">
                  <a:moveTo>
                    <a:pt x="0" y="0"/>
                  </a:moveTo>
                  <a:lnTo>
                    <a:pt x="99097"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4" name="Google Shape;1284;p14"/>
            <p:cNvSpPr/>
            <p:nvPr/>
          </p:nvSpPr>
          <p:spPr>
            <a:xfrm>
              <a:off x="8323054"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5" name="Google Shape;1285;p14"/>
            <p:cNvSpPr/>
            <p:nvPr/>
          </p:nvSpPr>
          <p:spPr>
            <a:xfrm>
              <a:off x="8273458" y="3631461"/>
              <a:ext cx="99096" cy="9500"/>
            </a:xfrm>
            <a:custGeom>
              <a:rect b="b" l="l" r="r" t="t"/>
              <a:pathLst>
                <a:path extrusionOk="0" h="9500" w="99096">
                  <a:moveTo>
                    <a:pt x="0" y="0"/>
                  </a:moveTo>
                  <a:lnTo>
                    <a:pt x="99097"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6" name="Google Shape;1286;p14"/>
            <p:cNvSpPr/>
            <p:nvPr/>
          </p:nvSpPr>
          <p:spPr>
            <a:xfrm>
              <a:off x="8323054"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7" name="Google Shape;1287;p14"/>
            <p:cNvSpPr/>
            <p:nvPr/>
          </p:nvSpPr>
          <p:spPr>
            <a:xfrm>
              <a:off x="8273458" y="3227488"/>
              <a:ext cx="99096" cy="9500"/>
            </a:xfrm>
            <a:custGeom>
              <a:rect b="b" l="l" r="r" t="t"/>
              <a:pathLst>
                <a:path extrusionOk="0" h="9500" w="99096">
                  <a:moveTo>
                    <a:pt x="0" y="0"/>
                  </a:moveTo>
                  <a:lnTo>
                    <a:pt x="99097"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8" name="Google Shape;1288;p14"/>
            <p:cNvSpPr/>
            <p:nvPr/>
          </p:nvSpPr>
          <p:spPr>
            <a:xfrm>
              <a:off x="8323054"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9" name="Google Shape;1289;p14"/>
            <p:cNvSpPr/>
            <p:nvPr/>
          </p:nvSpPr>
          <p:spPr>
            <a:xfrm>
              <a:off x="8273458" y="2823516"/>
              <a:ext cx="99096" cy="9500"/>
            </a:xfrm>
            <a:custGeom>
              <a:rect b="b" l="l" r="r" t="t"/>
              <a:pathLst>
                <a:path extrusionOk="0" h="9500" w="99096">
                  <a:moveTo>
                    <a:pt x="0" y="0"/>
                  </a:moveTo>
                  <a:lnTo>
                    <a:pt x="99097"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0" name="Google Shape;1290;p14"/>
            <p:cNvSpPr/>
            <p:nvPr/>
          </p:nvSpPr>
          <p:spPr>
            <a:xfrm>
              <a:off x="8323054"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1" name="Google Shape;1291;p14"/>
            <p:cNvSpPr/>
            <p:nvPr/>
          </p:nvSpPr>
          <p:spPr>
            <a:xfrm>
              <a:off x="8273458" y="2419543"/>
              <a:ext cx="99096" cy="9500"/>
            </a:xfrm>
            <a:custGeom>
              <a:rect b="b" l="l" r="r" t="t"/>
              <a:pathLst>
                <a:path extrusionOk="0" h="9500" w="99096">
                  <a:moveTo>
                    <a:pt x="0" y="0"/>
                  </a:moveTo>
                  <a:lnTo>
                    <a:pt x="99097"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2" name="Google Shape;1292;p14"/>
            <p:cNvSpPr/>
            <p:nvPr/>
          </p:nvSpPr>
          <p:spPr>
            <a:xfrm>
              <a:off x="8323054"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3" name="Google Shape;1293;p14"/>
            <p:cNvSpPr/>
            <p:nvPr/>
          </p:nvSpPr>
          <p:spPr>
            <a:xfrm>
              <a:off x="8273458" y="2015571"/>
              <a:ext cx="99096" cy="9500"/>
            </a:xfrm>
            <a:custGeom>
              <a:rect b="b" l="l" r="r" t="t"/>
              <a:pathLst>
                <a:path extrusionOk="0" h="9500" w="99096">
                  <a:moveTo>
                    <a:pt x="0" y="0"/>
                  </a:moveTo>
                  <a:lnTo>
                    <a:pt x="99097"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4" name="Google Shape;1294;p14"/>
            <p:cNvSpPr/>
            <p:nvPr/>
          </p:nvSpPr>
          <p:spPr>
            <a:xfrm>
              <a:off x="8323054"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5" name="Google Shape;1295;p14"/>
            <p:cNvSpPr/>
            <p:nvPr/>
          </p:nvSpPr>
          <p:spPr>
            <a:xfrm>
              <a:off x="8273458" y="1611598"/>
              <a:ext cx="99096" cy="9500"/>
            </a:xfrm>
            <a:custGeom>
              <a:rect b="b" l="l" r="r" t="t"/>
              <a:pathLst>
                <a:path extrusionOk="0" h="9500" w="99096">
                  <a:moveTo>
                    <a:pt x="0" y="0"/>
                  </a:moveTo>
                  <a:lnTo>
                    <a:pt x="99097"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6" name="Google Shape;1296;p14"/>
            <p:cNvSpPr/>
            <p:nvPr/>
          </p:nvSpPr>
          <p:spPr>
            <a:xfrm>
              <a:off x="8323054"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7" name="Google Shape;1297;p14"/>
            <p:cNvSpPr/>
            <p:nvPr/>
          </p:nvSpPr>
          <p:spPr>
            <a:xfrm>
              <a:off x="8678221" y="5247351"/>
              <a:ext cx="99096" cy="9500"/>
            </a:xfrm>
            <a:custGeom>
              <a:rect b="b" l="l" r="r" t="t"/>
              <a:pathLst>
                <a:path extrusionOk="0" h="9500" w="99096">
                  <a:moveTo>
                    <a:pt x="0" y="0"/>
                  </a:moveTo>
                  <a:lnTo>
                    <a:pt x="99096"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8" name="Google Shape;1298;p14"/>
            <p:cNvSpPr/>
            <p:nvPr/>
          </p:nvSpPr>
          <p:spPr>
            <a:xfrm>
              <a:off x="8727817" y="519785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9" name="Google Shape;1299;p14"/>
            <p:cNvSpPr/>
            <p:nvPr/>
          </p:nvSpPr>
          <p:spPr>
            <a:xfrm>
              <a:off x="8678221" y="4843378"/>
              <a:ext cx="99096" cy="9500"/>
            </a:xfrm>
            <a:custGeom>
              <a:rect b="b" l="l" r="r" t="t"/>
              <a:pathLst>
                <a:path extrusionOk="0" h="9500" w="99096">
                  <a:moveTo>
                    <a:pt x="0" y="0"/>
                  </a:moveTo>
                  <a:lnTo>
                    <a:pt x="99096"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0" name="Google Shape;1300;p14"/>
            <p:cNvSpPr/>
            <p:nvPr/>
          </p:nvSpPr>
          <p:spPr>
            <a:xfrm>
              <a:off x="8727817" y="479387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1" name="Google Shape;1301;p14"/>
            <p:cNvSpPr/>
            <p:nvPr/>
          </p:nvSpPr>
          <p:spPr>
            <a:xfrm>
              <a:off x="8678221" y="4439406"/>
              <a:ext cx="99096" cy="9500"/>
            </a:xfrm>
            <a:custGeom>
              <a:rect b="b" l="l" r="r" t="t"/>
              <a:pathLst>
                <a:path extrusionOk="0" h="9500" w="99096">
                  <a:moveTo>
                    <a:pt x="0" y="0"/>
                  </a:moveTo>
                  <a:lnTo>
                    <a:pt x="99096"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2" name="Google Shape;1302;p14"/>
            <p:cNvSpPr/>
            <p:nvPr/>
          </p:nvSpPr>
          <p:spPr>
            <a:xfrm>
              <a:off x="8727817" y="438990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3" name="Google Shape;1303;p14"/>
            <p:cNvSpPr/>
            <p:nvPr/>
          </p:nvSpPr>
          <p:spPr>
            <a:xfrm>
              <a:off x="8678221" y="4035433"/>
              <a:ext cx="99096" cy="9500"/>
            </a:xfrm>
            <a:custGeom>
              <a:rect b="b" l="l" r="r" t="t"/>
              <a:pathLst>
                <a:path extrusionOk="0" h="9500" w="99096">
                  <a:moveTo>
                    <a:pt x="0" y="0"/>
                  </a:moveTo>
                  <a:lnTo>
                    <a:pt x="99096"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4" name="Google Shape;1304;p14"/>
            <p:cNvSpPr/>
            <p:nvPr/>
          </p:nvSpPr>
          <p:spPr>
            <a:xfrm>
              <a:off x="8727817" y="398593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5" name="Google Shape;1305;p14"/>
            <p:cNvSpPr/>
            <p:nvPr/>
          </p:nvSpPr>
          <p:spPr>
            <a:xfrm>
              <a:off x="8678221" y="3631461"/>
              <a:ext cx="99096" cy="9500"/>
            </a:xfrm>
            <a:custGeom>
              <a:rect b="b" l="l" r="r" t="t"/>
              <a:pathLst>
                <a:path extrusionOk="0" h="9500" w="99096">
                  <a:moveTo>
                    <a:pt x="0" y="0"/>
                  </a:moveTo>
                  <a:lnTo>
                    <a:pt x="99096"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6" name="Google Shape;1306;p14"/>
            <p:cNvSpPr/>
            <p:nvPr/>
          </p:nvSpPr>
          <p:spPr>
            <a:xfrm>
              <a:off x="8727817" y="358196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7" name="Google Shape;1307;p14"/>
            <p:cNvSpPr/>
            <p:nvPr/>
          </p:nvSpPr>
          <p:spPr>
            <a:xfrm>
              <a:off x="8678221" y="3227488"/>
              <a:ext cx="99096" cy="9500"/>
            </a:xfrm>
            <a:custGeom>
              <a:rect b="b" l="l" r="r" t="t"/>
              <a:pathLst>
                <a:path extrusionOk="0" h="9500" w="99096">
                  <a:moveTo>
                    <a:pt x="0" y="0"/>
                  </a:moveTo>
                  <a:lnTo>
                    <a:pt x="99096"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8" name="Google Shape;1308;p14"/>
            <p:cNvSpPr/>
            <p:nvPr/>
          </p:nvSpPr>
          <p:spPr>
            <a:xfrm>
              <a:off x="8727817" y="3177989"/>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9" name="Google Shape;1309;p14"/>
            <p:cNvSpPr/>
            <p:nvPr/>
          </p:nvSpPr>
          <p:spPr>
            <a:xfrm>
              <a:off x="8678221" y="2823516"/>
              <a:ext cx="99096" cy="9500"/>
            </a:xfrm>
            <a:custGeom>
              <a:rect b="b" l="l" r="r" t="t"/>
              <a:pathLst>
                <a:path extrusionOk="0" h="9500" w="99096">
                  <a:moveTo>
                    <a:pt x="0" y="0"/>
                  </a:moveTo>
                  <a:lnTo>
                    <a:pt x="99096"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0" name="Google Shape;1310;p14"/>
            <p:cNvSpPr/>
            <p:nvPr/>
          </p:nvSpPr>
          <p:spPr>
            <a:xfrm>
              <a:off x="8727817" y="2774017"/>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1" name="Google Shape;1311;p14"/>
            <p:cNvSpPr/>
            <p:nvPr/>
          </p:nvSpPr>
          <p:spPr>
            <a:xfrm>
              <a:off x="8678221" y="2419543"/>
              <a:ext cx="99096" cy="9500"/>
            </a:xfrm>
            <a:custGeom>
              <a:rect b="b" l="l" r="r" t="t"/>
              <a:pathLst>
                <a:path extrusionOk="0" h="9500" w="99096">
                  <a:moveTo>
                    <a:pt x="0" y="0"/>
                  </a:moveTo>
                  <a:lnTo>
                    <a:pt x="99096"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2" name="Google Shape;1312;p14"/>
            <p:cNvSpPr/>
            <p:nvPr/>
          </p:nvSpPr>
          <p:spPr>
            <a:xfrm>
              <a:off x="8727817" y="2370044"/>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3" name="Google Shape;1313;p14"/>
            <p:cNvSpPr/>
            <p:nvPr/>
          </p:nvSpPr>
          <p:spPr>
            <a:xfrm>
              <a:off x="8678221" y="2015571"/>
              <a:ext cx="99096" cy="9500"/>
            </a:xfrm>
            <a:custGeom>
              <a:rect b="b" l="l" r="r" t="t"/>
              <a:pathLst>
                <a:path extrusionOk="0" h="9500" w="99096">
                  <a:moveTo>
                    <a:pt x="0" y="0"/>
                  </a:moveTo>
                  <a:lnTo>
                    <a:pt x="99096"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4" name="Google Shape;1314;p14"/>
            <p:cNvSpPr/>
            <p:nvPr/>
          </p:nvSpPr>
          <p:spPr>
            <a:xfrm>
              <a:off x="8727817" y="1966072"/>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5" name="Google Shape;1315;p14"/>
            <p:cNvSpPr/>
            <p:nvPr/>
          </p:nvSpPr>
          <p:spPr>
            <a:xfrm>
              <a:off x="8678221" y="1611598"/>
              <a:ext cx="99096" cy="9500"/>
            </a:xfrm>
            <a:custGeom>
              <a:rect b="b" l="l" r="r" t="t"/>
              <a:pathLst>
                <a:path extrusionOk="0" h="9500" w="99096">
                  <a:moveTo>
                    <a:pt x="0" y="0"/>
                  </a:moveTo>
                  <a:lnTo>
                    <a:pt x="99096"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6" name="Google Shape;1316;p14"/>
            <p:cNvSpPr/>
            <p:nvPr/>
          </p:nvSpPr>
          <p:spPr>
            <a:xfrm>
              <a:off x="8727817" y="1562100"/>
              <a:ext cx="9519" cy="98997"/>
            </a:xfrm>
            <a:custGeom>
              <a:rect b="b" l="l" r="r" t="t"/>
              <a:pathLst>
                <a:path extrusionOk="0" h="98997" w="9519">
                  <a:moveTo>
                    <a:pt x="0" y="98998"/>
                  </a:moveTo>
                  <a:lnTo>
                    <a:pt x="0" y="0"/>
                  </a:ln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1317" name="Shape 1317"/>
        <p:cNvGrpSpPr/>
        <p:nvPr/>
      </p:nvGrpSpPr>
      <p:grpSpPr>
        <a:xfrm>
          <a:off x="0" y="0"/>
          <a:ext cx="0" cy="0"/>
          <a:chOff x="0" y="0"/>
          <a:chExt cx="0" cy="0"/>
        </a:xfrm>
      </p:grpSpPr>
      <p:sp>
        <p:nvSpPr>
          <p:cNvPr id="1318" name="Google Shape;1318;p15"/>
          <p:cNvSpPr txBox="1"/>
          <p:nvPr>
            <p:ph type="title"/>
          </p:nvPr>
        </p:nvSpPr>
        <p:spPr>
          <a:xfrm>
            <a:off x="854463" y="655350"/>
            <a:ext cx="10515600"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000"/>
              <a:buFont typeface="Arial"/>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9" name="Google Shape;1319;p15"/>
          <p:cNvSpPr txBox="1"/>
          <p:nvPr>
            <p:ph idx="1" type="body"/>
          </p:nvPr>
        </p:nvSpPr>
        <p:spPr>
          <a:xfrm>
            <a:off x="854463" y="1694150"/>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0" sz="2400"/>
            </a:lvl1pPr>
            <a:lvl2pPr indent="-228600" lvl="1" marL="914400" algn="l">
              <a:lnSpc>
                <a:spcPct val="90000"/>
              </a:lnSpc>
              <a:spcBef>
                <a:spcPts val="500"/>
              </a:spcBef>
              <a:spcAft>
                <a:spcPts val="0"/>
              </a:spcAft>
              <a:buClr>
                <a:schemeClr val="dk1"/>
              </a:buClr>
              <a:buSzPts val="2000"/>
              <a:buFont typeface="Georgia"/>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20" name="Google Shape;1320;p15"/>
          <p:cNvSpPr txBox="1"/>
          <p:nvPr>
            <p:ph idx="2" type="body"/>
          </p:nvPr>
        </p:nvSpPr>
        <p:spPr>
          <a:xfrm>
            <a:off x="854463" y="2518062"/>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1" name="Google Shape;1321;p15"/>
          <p:cNvSpPr txBox="1"/>
          <p:nvPr>
            <p:ph idx="3" type="body"/>
          </p:nvPr>
        </p:nvSpPr>
        <p:spPr>
          <a:xfrm>
            <a:off x="6186875" y="1694150"/>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0" sz="2400"/>
            </a:lvl1pPr>
            <a:lvl2pPr indent="-228600" lvl="1" marL="914400" algn="l">
              <a:lnSpc>
                <a:spcPct val="90000"/>
              </a:lnSpc>
              <a:spcBef>
                <a:spcPts val="500"/>
              </a:spcBef>
              <a:spcAft>
                <a:spcPts val="0"/>
              </a:spcAft>
              <a:buClr>
                <a:schemeClr val="dk1"/>
              </a:buClr>
              <a:buSzPts val="2000"/>
              <a:buFont typeface="Georgia"/>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22" name="Google Shape;1322;p15"/>
          <p:cNvSpPr txBox="1"/>
          <p:nvPr>
            <p:ph idx="4" type="body"/>
          </p:nvPr>
        </p:nvSpPr>
        <p:spPr>
          <a:xfrm>
            <a:off x="6186875" y="2518062"/>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3" name="Google Shape;1323;p15"/>
          <p:cNvSpPr txBox="1"/>
          <p:nvPr>
            <p:ph idx="10" type="dt"/>
          </p:nvPr>
        </p:nvSpPr>
        <p:spPr>
          <a:xfrm>
            <a:off x="143256" y="6498971"/>
            <a:ext cx="2743200" cy="246888"/>
          </a:xfrm>
          <a:prstGeom prst="rect">
            <a:avLst/>
          </a:prstGeom>
          <a:noFill/>
          <a:ln>
            <a:noFill/>
          </a:ln>
        </p:spPr>
        <p:txBody>
          <a:bodyPr anchorCtr="0" anchor="ctr" bIns="36000" lIns="36000" spcFirstLastPara="1" rIns="36000" wrap="square" tIns="36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4" name="Google Shape;1324;p15"/>
          <p:cNvSpPr txBox="1"/>
          <p:nvPr>
            <p:ph idx="11" type="ftr"/>
          </p:nvPr>
        </p:nvSpPr>
        <p:spPr>
          <a:xfrm>
            <a:off x="4038600" y="6486779"/>
            <a:ext cx="4114800" cy="246888"/>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5" name="Google Shape;1325;p15"/>
          <p:cNvSpPr txBox="1"/>
          <p:nvPr>
            <p:ph idx="12" type="sldNum"/>
          </p:nvPr>
        </p:nvSpPr>
        <p:spPr>
          <a:xfrm>
            <a:off x="9336024" y="6492875"/>
            <a:ext cx="2743200" cy="246888"/>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1326" name="Shape 1326"/>
        <p:cNvGrpSpPr/>
        <p:nvPr/>
      </p:nvGrpSpPr>
      <p:grpSpPr>
        <a:xfrm>
          <a:off x="0" y="0"/>
          <a:ext cx="0" cy="0"/>
          <a:chOff x="0" y="0"/>
          <a:chExt cx="0" cy="0"/>
        </a:xfrm>
      </p:grpSpPr>
      <p:sp>
        <p:nvSpPr>
          <p:cNvPr id="1327" name="Google Shape;1327;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000"/>
              <a:buFont typeface="Arial"/>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8" name="Google Shape;1328;p16"/>
          <p:cNvSpPr txBox="1"/>
          <p:nvPr>
            <p:ph idx="10" type="dt"/>
          </p:nvPr>
        </p:nvSpPr>
        <p:spPr>
          <a:xfrm>
            <a:off x="143256" y="6498971"/>
            <a:ext cx="2743200" cy="246888"/>
          </a:xfrm>
          <a:prstGeom prst="rect">
            <a:avLst/>
          </a:prstGeom>
          <a:noFill/>
          <a:ln>
            <a:noFill/>
          </a:ln>
        </p:spPr>
        <p:txBody>
          <a:bodyPr anchorCtr="0" anchor="ctr" bIns="36000" lIns="36000" spcFirstLastPara="1" rIns="36000" wrap="square" tIns="36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16"/>
          <p:cNvSpPr txBox="1"/>
          <p:nvPr>
            <p:ph idx="11" type="ftr"/>
          </p:nvPr>
        </p:nvSpPr>
        <p:spPr>
          <a:xfrm>
            <a:off x="4038600" y="6486779"/>
            <a:ext cx="4114800" cy="246888"/>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0" name="Google Shape;1330;p16"/>
          <p:cNvSpPr txBox="1"/>
          <p:nvPr>
            <p:ph idx="12" type="sldNum"/>
          </p:nvPr>
        </p:nvSpPr>
        <p:spPr>
          <a:xfrm>
            <a:off x="9336024" y="6492875"/>
            <a:ext cx="2743200" cy="246888"/>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1331" name="Shape 1331"/>
        <p:cNvGrpSpPr/>
        <p:nvPr/>
      </p:nvGrpSpPr>
      <p:grpSpPr>
        <a:xfrm>
          <a:off x="0" y="0"/>
          <a:ext cx="0" cy="0"/>
          <a:chOff x="0" y="0"/>
          <a:chExt cx="0" cy="0"/>
        </a:xfrm>
      </p:grpSpPr>
      <p:sp>
        <p:nvSpPr>
          <p:cNvPr id="1332" name="Google Shape;1332;p17"/>
          <p:cNvSpPr txBox="1"/>
          <p:nvPr>
            <p:ph idx="10" type="dt"/>
          </p:nvPr>
        </p:nvSpPr>
        <p:spPr>
          <a:xfrm>
            <a:off x="143256" y="6498971"/>
            <a:ext cx="2743200" cy="246888"/>
          </a:xfrm>
          <a:prstGeom prst="rect">
            <a:avLst/>
          </a:prstGeom>
          <a:noFill/>
          <a:ln>
            <a:noFill/>
          </a:ln>
        </p:spPr>
        <p:txBody>
          <a:bodyPr anchorCtr="0" anchor="ctr" bIns="36000" lIns="36000" spcFirstLastPara="1" rIns="36000" wrap="square" tIns="36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3" name="Google Shape;1333;p17"/>
          <p:cNvSpPr txBox="1"/>
          <p:nvPr>
            <p:ph idx="11" type="ftr"/>
          </p:nvPr>
        </p:nvSpPr>
        <p:spPr>
          <a:xfrm>
            <a:off x="4038600" y="6486779"/>
            <a:ext cx="4114800" cy="246888"/>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4" name="Google Shape;1334;p17"/>
          <p:cNvSpPr txBox="1"/>
          <p:nvPr>
            <p:ph idx="12" type="sldNum"/>
          </p:nvPr>
        </p:nvSpPr>
        <p:spPr>
          <a:xfrm>
            <a:off x="9336024" y="6492875"/>
            <a:ext cx="2743200" cy="246888"/>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1335" name="Shape 1335"/>
        <p:cNvGrpSpPr/>
        <p:nvPr/>
      </p:nvGrpSpPr>
      <p:grpSpPr>
        <a:xfrm>
          <a:off x="0" y="0"/>
          <a:ext cx="0" cy="0"/>
          <a:chOff x="0" y="0"/>
          <a:chExt cx="0" cy="0"/>
        </a:xfrm>
      </p:grpSpPr>
      <p:sp>
        <p:nvSpPr>
          <p:cNvPr id="1336" name="Google Shape;1336;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7" name="Google Shape;1337;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Font typeface="Georgia"/>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38" name="Google Shape;1338;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Font typeface="Georgia"/>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9" name="Google Shape;1339;p18"/>
          <p:cNvSpPr txBox="1"/>
          <p:nvPr>
            <p:ph idx="10" type="dt"/>
          </p:nvPr>
        </p:nvSpPr>
        <p:spPr>
          <a:xfrm>
            <a:off x="143256" y="6498971"/>
            <a:ext cx="2743200" cy="246888"/>
          </a:xfrm>
          <a:prstGeom prst="rect">
            <a:avLst/>
          </a:prstGeom>
          <a:noFill/>
          <a:ln>
            <a:noFill/>
          </a:ln>
        </p:spPr>
        <p:txBody>
          <a:bodyPr anchorCtr="0" anchor="ctr" bIns="36000" lIns="36000" spcFirstLastPara="1" rIns="36000" wrap="square" tIns="36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0" name="Google Shape;1340;p18"/>
          <p:cNvSpPr txBox="1"/>
          <p:nvPr>
            <p:ph idx="11" type="ftr"/>
          </p:nvPr>
        </p:nvSpPr>
        <p:spPr>
          <a:xfrm>
            <a:off x="4038600" y="6486779"/>
            <a:ext cx="4114800" cy="246888"/>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8"/>
          <p:cNvSpPr txBox="1"/>
          <p:nvPr>
            <p:ph idx="12" type="sldNum"/>
          </p:nvPr>
        </p:nvSpPr>
        <p:spPr>
          <a:xfrm>
            <a:off x="9336024" y="6492875"/>
            <a:ext cx="2743200" cy="246888"/>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000"/>
              </a:spcBef>
              <a:spcAft>
                <a:spcPts val="0"/>
              </a:spcAft>
              <a:buClr>
                <a:schemeClr val="dk1"/>
              </a:buClr>
              <a:buSzPts val="2200"/>
              <a:buFont typeface="Noto Sans Symbols"/>
              <a:buChar char="▪"/>
              <a:defRPr b="0" i="0" sz="2200" u="none" cap="none" strike="noStrike">
                <a:solidFill>
                  <a:schemeClr val="dk1"/>
                </a:solidFill>
                <a:latin typeface="Georgia"/>
                <a:ea typeface="Georgia"/>
                <a:cs typeface="Georgia"/>
                <a:sym typeface="Georgia"/>
              </a:defRPr>
            </a:lvl1pPr>
            <a:lvl2pPr indent="-355600" lvl="1" marL="914400" marR="0" rtl="0" algn="l">
              <a:lnSpc>
                <a:spcPct val="90000"/>
              </a:lnSpc>
              <a:spcBef>
                <a:spcPts val="500"/>
              </a:spcBef>
              <a:spcAft>
                <a:spcPts val="0"/>
              </a:spcAft>
              <a:buClr>
                <a:schemeClr val="dk1"/>
              </a:buClr>
              <a:buSzPts val="2000"/>
              <a:buFont typeface="Georgia"/>
              <a:buChar char="•"/>
              <a:defRPr b="0" i="0" sz="2000" u="none" cap="none" strike="noStrike">
                <a:solidFill>
                  <a:schemeClr val="dk1"/>
                </a:solidFill>
                <a:latin typeface="Georgia"/>
                <a:ea typeface="Georgia"/>
                <a:cs typeface="Georgia"/>
                <a:sym typeface="Georgia"/>
              </a:defRPr>
            </a:lvl2pPr>
            <a:lvl3pPr indent="-330200" lvl="2" marL="1371600" marR="0" rtl="0" algn="l">
              <a:lnSpc>
                <a:spcPct val="90000"/>
              </a:lnSpc>
              <a:spcBef>
                <a:spcPts val="500"/>
              </a:spcBef>
              <a:spcAft>
                <a:spcPts val="0"/>
              </a:spcAft>
              <a:buClr>
                <a:schemeClr val="dk1"/>
              </a:buClr>
              <a:buSzPts val="1600"/>
              <a:buFont typeface="Noto Sans Symbols"/>
              <a:buChar char="▪"/>
              <a:defRPr b="0" i="0" sz="1600" u="none" cap="none" strike="noStrike">
                <a:solidFill>
                  <a:schemeClr val="dk1"/>
                </a:solidFill>
                <a:latin typeface="Georgia"/>
                <a:ea typeface="Georgia"/>
                <a:cs typeface="Georgia"/>
                <a:sym typeface="Georgia"/>
              </a:defRPr>
            </a:lvl3pPr>
            <a:lvl4pPr indent="-317500" lvl="3" marL="18288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Georgia"/>
                <a:ea typeface="Georgia"/>
                <a:cs typeface="Georgia"/>
                <a:sym typeface="Georgia"/>
              </a:defRPr>
            </a:lvl4pPr>
            <a:lvl5pPr indent="-304800" lvl="4" marL="2286000" marR="0" rtl="0" algn="l">
              <a:lnSpc>
                <a:spcPct val="90000"/>
              </a:lnSpc>
              <a:spcBef>
                <a:spcPts val="500"/>
              </a:spcBef>
              <a:spcAft>
                <a:spcPts val="0"/>
              </a:spcAft>
              <a:buClr>
                <a:schemeClr val="dk1"/>
              </a:buClr>
              <a:buSzPts val="1200"/>
              <a:buFont typeface="Noto Sans Symbols"/>
              <a:buChar char="▪"/>
              <a:defRPr b="0" i="0" sz="1200" u="none" cap="none" strike="noStrike">
                <a:solidFill>
                  <a:schemeClr val="dk1"/>
                </a:solidFill>
                <a:latin typeface="Georgia"/>
                <a:ea typeface="Georgia"/>
                <a:cs typeface="Georgia"/>
                <a:sym typeface="Georgi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9"/>
          <p:cNvSpPr txBox="1"/>
          <p:nvPr>
            <p:ph idx="10" type="dt"/>
          </p:nvPr>
        </p:nvSpPr>
        <p:spPr>
          <a:xfrm>
            <a:off x="143256" y="6498971"/>
            <a:ext cx="2743200" cy="246888"/>
          </a:xfrm>
          <a:prstGeom prst="rect">
            <a:avLst/>
          </a:prstGeom>
          <a:noFill/>
          <a:ln>
            <a:noFill/>
          </a:ln>
        </p:spPr>
        <p:txBody>
          <a:bodyPr anchorCtr="0" anchor="ctr" bIns="36000" lIns="36000" spcFirstLastPara="1" rIns="36000" wrap="square" tIns="36000">
            <a:noAutofit/>
          </a:bodyPr>
          <a:lstStyle>
            <a:lvl1pPr lvl="0" marR="0" rtl="0" algn="l">
              <a:spcBef>
                <a:spcPts val="0"/>
              </a:spcBef>
              <a:spcAft>
                <a:spcPts val="0"/>
              </a:spcAft>
              <a:buSzPts val="1400"/>
              <a:buNone/>
              <a:defRPr b="0" i="0" sz="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9"/>
          <p:cNvSpPr txBox="1"/>
          <p:nvPr>
            <p:ph idx="11" type="ftr"/>
          </p:nvPr>
        </p:nvSpPr>
        <p:spPr>
          <a:xfrm>
            <a:off x="4038600" y="6486779"/>
            <a:ext cx="4114800" cy="246888"/>
          </a:xfrm>
          <a:prstGeom prst="rect">
            <a:avLst/>
          </a:prstGeom>
          <a:noFill/>
          <a:ln>
            <a:noFill/>
          </a:ln>
        </p:spPr>
        <p:txBody>
          <a:bodyPr anchorCtr="0" anchor="ctr" bIns="36000" lIns="36000" spcFirstLastPara="1" rIns="36000" wrap="square" tIns="36000">
            <a:noAutofit/>
          </a:bodyPr>
          <a:lstStyle>
            <a:lvl1pPr lvl="0" marR="0" rtl="0" algn="ctr">
              <a:spcBef>
                <a:spcPts val="0"/>
              </a:spcBef>
              <a:spcAft>
                <a:spcPts val="0"/>
              </a:spcAft>
              <a:buSzPts val="1400"/>
              <a:buNone/>
              <a:defRPr b="0" i="0" sz="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9"/>
          <p:cNvSpPr txBox="1"/>
          <p:nvPr>
            <p:ph idx="12" type="sldNum"/>
          </p:nvPr>
        </p:nvSpPr>
        <p:spPr>
          <a:xfrm>
            <a:off x="9336024" y="6492875"/>
            <a:ext cx="2743200" cy="246888"/>
          </a:xfrm>
          <a:prstGeom prst="rect">
            <a:avLst/>
          </a:prstGeom>
          <a:noFill/>
          <a:ln>
            <a:noFill/>
          </a:ln>
        </p:spPr>
        <p:txBody>
          <a:bodyPr anchorCtr="0" anchor="ctr" bIns="36000" lIns="36000" spcFirstLastPara="1" rIns="36000" wrap="square" tIns="36000">
            <a:noAutofit/>
          </a:bodyPr>
          <a:lstStyle>
            <a:lvl1pPr indent="0" lvl="0" marL="0" marR="0" rtl="0" algn="r">
              <a:spcBef>
                <a:spcPts val="0"/>
              </a:spcBef>
              <a:buNone/>
              <a:defRPr b="0" i="0" sz="800" u="none" cap="none" strike="noStrike">
                <a:solidFill>
                  <a:schemeClr val="dk1"/>
                </a:solidFill>
                <a:latin typeface="Arial"/>
                <a:ea typeface="Arial"/>
                <a:cs typeface="Arial"/>
                <a:sym typeface="Arial"/>
              </a:defRPr>
            </a:lvl1pPr>
            <a:lvl2pPr indent="0" lvl="1" marL="0" marR="0" rtl="0" algn="r">
              <a:spcBef>
                <a:spcPts val="0"/>
              </a:spcBef>
              <a:buNone/>
              <a:defRPr b="0" i="0" sz="800" u="none" cap="none" strike="noStrike">
                <a:solidFill>
                  <a:schemeClr val="dk1"/>
                </a:solidFill>
                <a:latin typeface="Arial"/>
                <a:ea typeface="Arial"/>
                <a:cs typeface="Arial"/>
                <a:sym typeface="Arial"/>
              </a:defRPr>
            </a:lvl2pPr>
            <a:lvl3pPr indent="0" lvl="2" marL="0" marR="0" rtl="0" algn="r">
              <a:spcBef>
                <a:spcPts val="0"/>
              </a:spcBef>
              <a:buNone/>
              <a:defRPr b="0" i="0" sz="800" u="none" cap="none" strike="noStrike">
                <a:solidFill>
                  <a:schemeClr val="dk1"/>
                </a:solidFill>
                <a:latin typeface="Arial"/>
                <a:ea typeface="Arial"/>
                <a:cs typeface="Arial"/>
                <a:sym typeface="Arial"/>
              </a:defRPr>
            </a:lvl3pPr>
            <a:lvl4pPr indent="0" lvl="3" marL="0" marR="0" rtl="0" algn="r">
              <a:spcBef>
                <a:spcPts val="0"/>
              </a:spcBef>
              <a:buNone/>
              <a:defRPr b="0" i="0" sz="800" u="none" cap="none" strike="noStrike">
                <a:solidFill>
                  <a:schemeClr val="dk1"/>
                </a:solidFill>
                <a:latin typeface="Arial"/>
                <a:ea typeface="Arial"/>
                <a:cs typeface="Arial"/>
                <a:sym typeface="Arial"/>
              </a:defRPr>
            </a:lvl4pPr>
            <a:lvl5pPr indent="0" lvl="4" marL="0" marR="0" rtl="0" algn="r">
              <a:spcBef>
                <a:spcPts val="0"/>
              </a:spcBef>
              <a:buNone/>
              <a:defRPr b="0" i="0" sz="800" u="none" cap="none" strike="noStrike">
                <a:solidFill>
                  <a:schemeClr val="dk1"/>
                </a:solidFill>
                <a:latin typeface="Arial"/>
                <a:ea typeface="Arial"/>
                <a:cs typeface="Arial"/>
                <a:sym typeface="Arial"/>
              </a:defRPr>
            </a:lvl5pPr>
            <a:lvl6pPr indent="0" lvl="5" marL="0" marR="0" rtl="0" algn="r">
              <a:spcBef>
                <a:spcPts val="0"/>
              </a:spcBef>
              <a:buNone/>
              <a:defRPr b="0" i="0" sz="800" u="none" cap="none" strike="noStrike">
                <a:solidFill>
                  <a:schemeClr val="dk1"/>
                </a:solidFill>
                <a:latin typeface="Arial"/>
                <a:ea typeface="Arial"/>
                <a:cs typeface="Arial"/>
                <a:sym typeface="Arial"/>
              </a:defRPr>
            </a:lvl6pPr>
            <a:lvl7pPr indent="0" lvl="6" marL="0" marR="0" rtl="0" algn="r">
              <a:spcBef>
                <a:spcPts val="0"/>
              </a:spcBef>
              <a:buNone/>
              <a:defRPr b="0" i="0" sz="800" u="none" cap="none" strike="noStrike">
                <a:solidFill>
                  <a:schemeClr val="dk1"/>
                </a:solidFill>
                <a:latin typeface="Arial"/>
                <a:ea typeface="Arial"/>
                <a:cs typeface="Arial"/>
                <a:sym typeface="Arial"/>
              </a:defRPr>
            </a:lvl7pPr>
            <a:lvl8pPr indent="0" lvl="7" marL="0" marR="0" rtl="0" algn="r">
              <a:spcBef>
                <a:spcPts val="0"/>
              </a:spcBef>
              <a:buNone/>
              <a:defRPr b="0" i="0" sz="800" u="none" cap="none" strike="noStrike">
                <a:solidFill>
                  <a:schemeClr val="dk1"/>
                </a:solidFill>
                <a:latin typeface="Arial"/>
                <a:ea typeface="Arial"/>
                <a:cs typeface="Arial"/>
                <a:sym typeface="Arial"/>
              </a:defRPr>
            </a:lvl8pPr>
            <a:lvl9pPr indent="0" lvl="8" marL="0" marR="0" rt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10.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20.png"/><Relationship Id="rId6" Type="http://schemas.openxmlformats.org/officeDocument/2006/relationships/image" Target="../media/image15.png"/><Relationship Id="rId7" Type="http://schemas.openxmlformats.org/officeDocument/2006/relationships/image" Target="../media/image14.png"/><Relationship Id="rId8"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8.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0.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43.png"/><Relationship Id="rId6" Type="http://schemas.openxmlformats.org/officeDocument/2006/relationships/image" Target="../media/image36.png"/><Relationship Id="rId7"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5.png"/><Relationship Id="rId6"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8.png"/><Relationship Id="rId4"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1.png"/><Relationship Id="rId4" Type="http://schemas.openxmlformats.org/officeDocument/2006/relationships/hyperlink" Target="https://doi.org/10.1016/j.partic.2012.10.009"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hyperlink" Target="https://www.researchgate.net/figure/Numerical-flow-simulation-for-the-Airbus-A380-picture-credit-Airbus-Copyright-Dr_fig7_268609764" TargetMode="External"/><Relationship Id="rId5" Type="http://schemas.openxmlformats.org/officeDocument/2006/relationships/image" Target="../media/image9.png"/><Relationship Id="rId6" Type="http://schemas.openxmlformats.org/officeDocument/2006/relationships/hyperlink" Target="https://www.researchgate.net/figure/Numerical-flow-simulation-for-the-Airbus-A380-picture-credit-Airbus-Copyright-Dr_fig7_268609764" TargetMode="External"/><Relationship Id="rId7" Type="http://schemas.openxmlformats.org/officeDocument/2006/relationships/hyperlink" Target="https://www.researchgate.net/figure/Numerical-flow-simulation-for-the-Airbus-A380-picture-credit-Airbus-Copyright-Dr_fig7_268609764" TargetMode="External"/><Relationship Id="rId8"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hyperlink" Target="https://www.researchgate.net/figure/Numerical-flow-simulation-for-the-Airbus-A380-picture-credit-Airbus-Copyright-Dr_fig7_268609764" TargetMode="External"/><Relationship Id="rId6" Type="http://schemas.openxmlformats.org/officeDocument/2006/relationships/hyperlink" Target="https://www.researchgate.net/figure/Numerical-flow-simulation-for-the-Airbus-A380-picture-credit-Airbus-Copyright-Dr_fig7_268609764"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
          <p:cNvSpPr txBox="1"/>
          <p:nvPr>
            <p:ph type="ctrTitle"/>
          </p:nvPr>
        </p:nvSpPr>
        <p:spPr>
          <a:xfrm>
            <a:off x="838200" y="1645702"/>
            <a:ext cx="5405438" cy="23876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lt1"/>
              </a:buClr>
              <a:buSzPts val="4000"/>
              <a:buFont typeface="Arial"/>
              <a:buNone/>
            </a:pPr>
            <a:r>
              <a:rPr lang="fr-FR"/>
              <a:t>Physics Informed Neural Networks (PINNs) for Fixed-Bed Reactor Simulation</a:t>
            </a:r>
            <a:endParaRPr/>
          </a:p>
        </p:txBody>
      </p:sp>
      <p:sp>
        <p:nvSpPr>
          <p:cNvPr id="1366" name="Google Shape;1366;p1"/>
          <p:cNvSpPr txBox="1"/>
          <p:nvPr>
            <p:ph idx="1" type="subTitle"/>
          </p:nvPr>
        </p:nvSpPr>
        <p:spPr>
          <a:xfrm>
            <a:off x="832104" y="5278216"/>
            <a:ext cx="3877053" cy="832104"/>
          </a:xfrm>
          <a:prstGeom prst="rect">
            <a:avLst/>
          </a:prstGeom>
          <a:noFill/>
          <a:ln>
            <a:noFill/>
          </a:ln>
        </p:spPr>
        <p:txBody>
          <a:bodyPr anchorCtr="0" anchor="t" bIns="0" lIns="0" spcFirstLastPara="1" rIns="0" wrap="square" tIns="0">
            <a:normAutofit fontScale="47500" lnSpcReduction="20000"/>
          </a:bodyPr>
          <a:lstStyle/>
          <a:p>
            <a:pPr indent="0" lvl="0" marL="0" rtl="0" algn="l">
              <a:lnSpc>
                <a:spcPct val="90000"/>
              </a:lnSpc>
              <a:spcBef>
                <a:spcPts val="1000"/>
              </a:spcBef>
              <a:spcAft>
                <a:spcPts val="0"/>
              </a:spcAft>
              <a:buClr>
                <a:schemeClr val="dk1"/>
              </a:buClr>
              <a:buSzPct val="100000"/>
              <a:buNone/>
            </a:pPr>
            <a:r>
              <a:rPr lang="fr-FR"/>
              <a:t>Mai Dinh Nam</a:t>
            </a:r>
            <a:endParaRPr/>
          </a:p>
          <a:p>
            <a:pPr indent="0" lvl="0" marL="0" rtl="0" algn="l">
              <a:lnSpc>
                <a:spcPct val="90000"/>
              </a:lnSpc>
              <a:spcBef>
                <a:spcPts val="1000"/>
              </a:spcBef>
              <a:spcAft>
                <a:spcPts val="0"/>
              </a:spcAft>
              <a:buClr>
                <a:schemeClr val="dk1"/>
              </a:buClr>
              <a:buSzPct val="100000"/>
              <a:buNone/>
            </a:pPr>
            <a:r>
              <a:rPr lang="fr-FR"/>
              <a:t>Nguyen Phuc Luan</a:t>
            </a:r>
            <a:endParaRPr/>
          </a:p>
          <a:p>
            <a:pPr indent="0" lvl="0" marL="0" rtl="0" algn="l">
              <a:lnSpc>
                <a:spcPct val="90000"/>
              </a:lnSpc>
              <a:spcBef>
                <a:spcPts val="1000"/>
              </a:spcBef>
              <a:spcAft>
                <a:spcPts val="0"/>
              </a:spcAft>
              <a:buClr>
                <a:schemeClr val="dk1"/>
              </a:buClr>
              <a:buSzPct val="100000"/>
              <a:buNone/>
            </a:pPr>
            <a:r>
              <a:rPr lang="fr-FR"/>
              <a:t>Thai Doan Kien</a:t>
            </a:r>
            <a:endParaRPr/>
          </a:p>
          <a:p>
            <a:pPr indent="0" lvl="0" marL="0" rtl="0" algn="l">
              <a:lnSpc>
                <a:spcPct val="90000"/>
              </a:lnSpc>
              <a:spcBef>
                <a:spcPts val="1000"/>
              </a:spcBef>
              <a:spcAft>
                <a:spcPts val="0"/>
              </a:spcAft>
              <a:buClr>
                <a:schemeClr val="dk1"/>
              </a:buClr>
              <a:buSzPct val="100000"/>
              <a:buNone/>
            </a:pPr>
            <a:r>
              <a:t/>
            </a:r>
            <a:endParaRPr/>
          </a:p>
        </p:txBody>
      </p:sp>
      <p:sp>
        <p:nvSpPr>
          <p:cNvPr id="1367" name="Google Shape;1367;p1"/>
          <p:cNvSpPr txBox="1"/>
          <p:nvPr>
            <p:ph idx="10" type="dt"/>
          </p:nvPr>
        </p:nvSpPr>
        <p:spPr>
          <a:xfrm>
            <a:off x="143256" y="6498971"/>
            <a:ext cx="2743200" cy="246888"/>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
        <p:nvSpPr>
          <p:cNvPr id="1368" name="Google Shape;1368;p1"/>
          <p:cNvSpPr txBox="1"/>
          <p:nvPr>
            <p:ph idx="11" type="ftr"/>
          </p:nvPr>
        </p:nvSpPr>
        <p:spPr>
          <a:xfrm>
            <a:off x="4038600" y="6486779"/>
            <a:ext cx="4114800" cy="246888"/>
          </a:xfrm>
          <a:prstGeom prst="rect">
            <a:avLst/>
          </a:prstGeom>
          <a:noFill/>
          <a:ln>
            <a:noFill/>
          </a:ln>
        </p:spPr>
        <p:txBody>
          <a:bodyPr anchorCtr="0" anchor="ctr" bIns="36000" lIns="36000" spcFirstLastPara="1" rIns="36000" wrap="square" tIns="36000">
            <a:noAutofit/>
          </a:bodyPr>
          <a:lstStyle/>
          <a:p>
            <a:pPr indent="0" lvl="0" marL="0" rtl="0" algn="ctr">
              <a:spcBef>
                <a:spcPts val="0"/>
              </a:spcBef>
              <a:spcAft>
                <a:spcPts val="0"/>
              </a:spcAft>
              <a:buNone/>
            </a:pPr>
            <a:r>
              <a:rPr lang="fr-FR"/>
              <a:t>INSA Toulouse</a:t>
            </a:r>
            <a:endParaRPr/>
          </a:p>
        </p:txBody>
      </p:sp>
      <p:sp>
        <p:nvSpPr>
          <p:cNvPr id="1369" name="Google Shape;1369;p1"/>
          <p:cNvSpPr txBox="1"/>
          <p:nvPr>
            <p:ph idx="12" type="sldNum"/>
          </p:nvPr>
        </p:nvSpPr>
        <p:spPr>
          <a:xfrm>
            <a:off x="9336024" y="6492875"/>
            <a:ext cx="2743200" cy="246888"/>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g2e066baaaf8_5_21"/>
          <p:cNvSpPr txBox="1"/>
          <p:nvPr>
            <p:ph idx="11" type="ftr"/>
          </p:nvPr>
        </p:nvSpPr>
        <p:spPr>
          <a:xfrm>
            <a:off x="4038600" y="6486779"/>
            <a:ext cx="4114800" cy="246900"/>
          </a:xfrm>
          <a:prstGeom prst="rect">
            <a:avLst/>
          </a:prstGeom>
          <a:noFill/>
          <a:ln>
            <a:noFill/>
          </a:ln>
        </p:spPr>
        <p:txBody>
          <a:bodyPr anchorCtr="0" anchor="ctr" bIns="36000" lIns="36000" spcFirstLastPara="1" rIns="36000" wrap="square" tIns="36000">
            <a:noAutofit/>
          </a:bodyPr>
          <a:lstStyle/>
          <a:p>
            <a:pPr indent="0" lvl="0" marL="0" rtl="0" algn="ctr">
              <a:spcBef>
                <a:spcPts val="0"/>
              </a:spcBef>
              <a:spcAft>
                <a:spcPts val="0"/>
              </a:spcAft>
              <a:buNone/>
            </a:pPr>
            <a:r>
              <a:rPr lang="fr-FR"/>
              <a:t>INSA Toulouse</a:t>
            </a:r>
            <a:endParaRPr/>
          </a:p>
        </p:txBody>
      </p:sp>
      <p:sp>
        <p:nvSpPr>
          <p:cNvPr id="1467" name="Google Shape;1467;g2e066baaaf8_5_21"/>
          <p:cNvSpPr txBox="1"/>
          <p:nvPr>
            <p:ph idx="12" type="sldNum"/>
          </p:nvPr>
        </p:nvSpPr>
        <p:spPr>
          <a:xfrm>
            <a:off x="9336024" y="6492875"/>
            <a:ext cx="2743200" cy="2469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fr-FR"/>
              <a:t>‹#›</a:t>
            </a:fld>
            <a:endParaRPr/>
          </a:p>
        </p:txBody>
      </p:sp>
      <p:sp>
        <p:nvSpPr>
          <p:cNvPr id="1468" name="Google Shape;1468;g2e066baaaf8_5_21"/>
          <p:cNvSpPr txBox="1"/>
          <p:nvPr/>
        </p:nvSpPr>
        <p:spPr>
          <a:xfrm>
            <a:off x="413425" y="113100"/>
            <a:ext cx="39234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b="1" lang="fr-FR" sz="3000">
                <a:solidFill>
                  <a:schemeClr val="dk1"/>
                </a:solidFill>
                <a:latin typeface="Georgia"/>
                <a:ea typeface="Georgia"/>
                <a:cs typeface="Georgia"/>
                <a:sym typeface="Georgia"/>
              </a:rPr>
              <a:t>2.Problem setup</a:t>
            </a:r>
            <a:endParaRPr b="1" sz="3000"/>
          </a:p>
        </p:txBody>
      </p:sp>
      <p:sp>
        <p:nvSpPr>
          <p:cNvPr id="1469" name="Google Shape;1469;g2e066baaaf8_5_21"/>
          <p:cNvSpPr txBox="1"/>
          <p:nvPr/>
        </p:nvSpPr>
        <p:spPr>
          <a:xfrm>
            <a:off x="699138" y="1112275"/>
            <a:ext cx="4657800" cy="255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FR"/>
              <a:t>PINNs method substitutes estimates into the equations to calculate the total error of the system, which is then minimized</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fr-FR"/>
              <a:t>→ Without normalization, the optimization could be skewed toward minimizing the variables with the largest scales → Less accurate results for other variables</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
        <p:nvSpPr>
          <p:cNvPr id="1470" name="Google Shape;1470;g2e066baaaf8_5_21"/>
          <p:cNvSpPr txBox="1"/>
          <p:nvPr/>
        </p:nvSpPr>
        <p:spPr>
          <a:xfrm>
            <a:off x="6370138" y="466450"/>
            <a:ext cx="491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fr-FR" u="sng"/>
              <a:t>Dimensionless Navier-Stokes Equations </a:t>
            </a:r>
            <a:endParaRPr b="1" i="1" u="sng"/>
          </a:p>
          <a:p>
            <a:pPr indent="0" lvl="0" marL="0" rtl="0" algn="l">
              <a:spcBef>
                <a:spcPts val="0"/>
              </a:spcBef>
              <a:spcAft>
                <a:spcPts val="0"/>
              </a:spcAft>
              <a:buNone/>
            </a:pPr>
            <a:r>
              <a:t/>
            </a:r>
            <a:endParaRPr/>
          </a:p>
        </p:txBody>
      </p:sp>
      <p:pic>
        <p:nvPicPr>
          <p:cNvPr id="1471" name="Google Shape;1471;g2e066baaaf8_5_21"/>
          <p:cNvPicPr preferRelativeResize="0"/>
          <p:nvPr/>
        </p:nvPicPr>
        <p:blipFill>
          <a:blip r:embed="rId3">
            <a:alphaModFix/>
          </a:blip>
          <a:stretch>
            <a:fillRect/>
          </a:stretch>
        </p:blipFill>
        <p:spPr>
          <a:xfrm>
            <a:off x="6212975" y="911838"/>
            <a:ext cx="5229225" cy="495300"/>
          </a:xfrm>
          <a:prstGeom prst="rect">
            <a:avLst/>
          </a:prstGeom>
          <a:noFill/>
          <a:ln>
            <a:noFill/>
          </a:ln>
        </p:spPr>
      </p:pic>
      <p:sp>
        <p:nvSpPr>
          <p:cNvPr id="1472" name="Google Shape;1472;g2e066baaaf8_5_21"/>
          <p:cNvSpPr txBox="1"/>
          <p:nvPr/>
        </p:nvSpPr>
        <p:spPr>
          <a:xfrm>
            <a:off x="6370150" y="1457625"/>
            <a:ext cx="52293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FR"/>
              <a:t>where</a:t>
            </a:r>
            <a:endParaRPr/>
          </a:p>
          <a:p>
            <a:pPr indent="-317500" lvl="0" marL="457200" rtl="0" algn="just">
              <a:spcBef>
                <a:spcPts val="0"/>
              </a:spcBef>
              <a:spcAft>
                <a:spcPts val="0"/>
              </a:spcAft>
              <a:buSzPts val="1400"/>
              <a:buChar char="●"/>
            </a:pPr>
            <a:r>
              <a:rPr lang="fr-FR"/>
              <a:t>2D is the characteristic length, </a:t>
            </a:r>
            <a:endParaRPr/>
          </a:p>
          <a:p>
            <a:pPr indent="-317500" lvl="0" marL="457200" rtl="0" algn="just">
              <a:spcBef>
                <a:spcPts val="0"/>
              </a:spcBef>
              <a:spcAft>
                <a:spcPts val="0"/>
              </a:spcAft>
              <a:buSzPts val="1400"/>
              <a:buChar char="●"/>
            </a:pPr>
            <a:r>
              <a:rPr lang="fr-FR"/>
              <a:t>U is the characteristic velocity, </a:t>
            </a:r>
            <a:endParaRPr/>
          </a:p>
          <a:p>
            <a:pPr indent="-317500" lvl="0" marL="457200" rtl="0" algn="just">
              <a:spcBef>
                <a:spcPts val="0"/>
              </a:spcBef>
              <a:spcAft>
                <a:spcPts val="0"/>
              </a:spcAft>
              <a:buSzPts val="1400"/>
              <a:buChar char="●"/>
            </a:pPr>
            <a:r>
              <a:rPr lang="fr-FR"/>
              <a:t>∆T = TBC −Tin is the characteristic temperature difference</a:t>
            </a:r>
            <a:endParaRPr/>
          </a:p>
        </p:txBody>
      </p:sp>
      <p:pic>
        <p:nvPicPr>
          <p:cNvPr id="1473" name="Google Shape;1473;g2e066baaaf8_5_21"/>
          <p:cNvPicPr preferRelativeResize="0"/>
          <p:nvPr/>
        </p:nvPicPr>
        <p:blipFill>
          <a:blip r:embed="rId4">
            <a:alphaModFix/>
          </a:blip>
          <a:stretch>
            <a:fillRect/>
          </a:stretch>
        </p:blipFill>
        <p:spPr>
          <a:xfrm>
            <a:off x="6293950" y="3010275"/>
            <a:ext cx="4276725" cy="3400425"/>
          </a:xfrm>
          <a:prstGeom prst="rect">
            <a:avLst/>
          </a:prstGeom>
          <a:noFill/>
          <a:ln>
            <a:noFill/>
          </a:ln>
        </p:spPr>
      </p:pic>
      <p:sp>
        <p:nvSpPr>
          <p:cNvPr id="1474" name="Google Shape;1474;g2e066baaaf8_5_21"/>
          <p:cNvSpPr txBox="1"/>
          <p:nvPr/>
        </p:nvSpPr>
        <p:spPr>
          <a:xfrm>
            <a:off x="6642075" y="2557200"/>
            <a:ext cx="17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t>Reynolds number:</a:t>
            </a:r>
            <a:endParaRPr/>
          </a:p>
        </p:txBody>
      </p:sp>
      <p:pic>
        <p:nvPicPr>
          <p:cNvPr id="1475" name="Google Shape;1475;g2e066baaaf8_5_21"/>
          <p:cNvPicPr preferRelativeResize="0"/>
          <p:nvPr/>
        </p:nvPicPr>
        <p:blipFill>
          <a:blip r:embed="rId5">
            <a:alphaModFix/>
          </a:blip>
          <a:stretch>
            <a:fillRect/>
          </a:stretch>
        </p:blipFill>
        <p:spPr>
          <a:xfrm>
            <a:off x="8318525" y="2433450"/>
            <a:ext cx="1162050" cy="523950"/>
          </a:xfrm>
          <a:prstGeom prst="rect">
            <a:avLst/>
          </a:prstGeom>
          <a:noFill/>
          <a:ln>
            <a:noFill/>
          </a:ln>
        </p:spPr>
      </p:pic>
      <p:sp>
        <p:nvSpPr>
          <p:cNvPr id="1476" name="Google Shape;1476;g2e066baaaf8_5_21"/>
          <p:cNvSpPr txBox="1"/>
          <p:nvPr/>
        </p:nvSpPr>
        <p:spPr>
          <a:xfrm>
            <a:off x="9480575" y="2557200"/>
            <a:ext cx="151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t>, </a:t>
            </a:r>
            <a:r>
              <a:rPr lang="fr-FR"/>
              <a:t>Prandtl number</a:t>
            </a:r>
            <a:endParaRPr/>
          </a:p>
        </p:txBody>
      </p:sp>
      <p:pic>
        <p:nvPicPr>
          <p:cNvPr id="1477" name="Google Shape;1477;g2e066baaaf8_5_21"/>
          <p:cNvPicPr preferRelativeResize="0"/>
          <p:nvPr/>
        </p:nvPicPr>
        <p:blipFill>
          <a:blip r:embed="rId6">
            <a:alphaModFix/>
          </a:blip>
          <a:stretch>
            <a:fillRect/>
          </a:stretch>
        </p:blipFill>
        <p:spPr>
          <a:xfrm>
            <a:off x="10915175" y="2466825"/>
            <a:ext cx="1076325" cy="457200"/>
          </a:xfrm>
          <a:prstGeom prst="rect">
            <a:avLst/>
          </a:prstGeom>
          <a:noFill/>
          <a:ln>
            <a:noFill/>
          </a:ln>
        </p:spPr>
      </p:pic>
      <p:sp>
        <p:nvSpPr>
          <p:cNvPr id="1478" name="Google Shape;1478;g2e066baaaf8_5_21"/>
          <p:cNvSpPr/>
          <p:nvPr/>
        </p:nvSpPr>
        <p:spPr>
          <a:xfrm>
            <a:off x="8719025" y="4287525"/>
            <a:ext cx="226200" cy="457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1479" name="Google Shape;1479;g2e066baaaf8_5_21"/>
          <p:cNvSpPr/>
          <p:nvPr/>
        </p:nvSpPr>
        <p:spPr>
          <a:xfrm>
            <a:off x="8698450" y="5038100"/>
            <a:ext cx="226200" cy="45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1480" name="Google Shape;1480;g2e066baaaf8_5_21"/>
          <p:cNvSpPr/>
          <p:nvPr/>
        </p:nvSpPr>
        <p:spPr>
          <a:xfrm>
            <a:off x="8184350" y="5891500"/>
            <a:ext cx="514200" cy="45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1481" name="Google Shape;1481;g2e066baaaf8_5_21"/>
          <p:cNvSpPr txBox="1"/>
          <p:nvPr/>
        </p:nvSpPr>
        <p:spPr>
          <a:xfrm>
            <a:off x="699150" y="3177100"/>
            <a:ext cx="46167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FR">
                <a:solidFill>
                  <a:schemeClr val="dk1"/>
                </a:solidFill>
              </a:rPr>
              <a:t>→ Normalizing the equations ensures that all variables have values within the range [0, 1]  → More accurate minimization process</a:t>
            </a:r>
            <a:endParaRPr/>
          </a:p>
        </p:txBody>
      </p:sp>
      <p:sp>
        <p:nvSpPr>
          <p:cNvPr id="1482" name="Google Shape;1482;g2e066baaaf8_5_21"/>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g2e0cfbe99f3_0_7"/>
          <p:cNvSpPr txBox="1"/>
          <p:nvPr>
            <p:ph type="title"/>
          </p:nvPr>
        </p:nvSpPr>
        <p:spPr>
          <a:xfrm>
            <a:off x="984250" y="-249054"/>
            <a:ext cx="6125400" cy="1203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fr-FR" u="sng"/>
              <a:t>Outline</a:t>
            </a:r>
            <a:endParaRPr u="sng"/>
          </a:p>
        </p:txBody>
      </p:sp>
      <p:sp>
        <p:nvSpPr>
          <p:cNvPr id="1489" name="Google Shape;1489;g2e0cfbe99f3_0_7"/>
          <p:cNvSpPr txBox="1"/>
          <p:nvPr>
            <p:ph idx="1" type="body"/>
          </p:nvPr>
        </p:nvSpPr>
        <p:spPr>
          <a:xfrm>
            <a:off x="1013025" y="1189208"/>
            <a:ext cx="10515600" cy="633000"/>
          </a:xfrm>
          <a:prstGeom prst="rect">
            <a:avLst/>
          </a:prstGeom>
        </p:spPr>
        <p:txBody>
          <a:bodyPr anchorCtr="0" anchor="t" bIns="45700" lIns="91425" spcFirstLastPara="1" rIns="91425" wrap="square" tIns="45700">
            <a:noAutofit/>
          </a:bodyPr>
          <a:lstStyle/>
          <a:p>
            <a:pPr indent="-410210" lvl="0" marL="457200" rtl="0" algn="l">
              <a:lnSpc>
                <a:spcPct val="150000"/>
              </a:lnSpc>
              <a:spcBef>
                <a:spcPts val="1000"/>
              </a:spcBef>
              <a:spcAft>
                <a:spcPts val="0"/>
              </a:spcAft>
              <a:buSzPts val="2860"/>
              <a:buAutoNum type="arabicPeriod"/>
            </a:pPr>
            <a:r>
              <a:rPr lang="fr-FR" sz="2860"/>
              <a:t>Introduction: Why we need PINNs? </a:t>
            </a:r>
            <a:endParaRPr sz="2860"/>
          </a:p>
          <a:p>
            <a:pPr indent="-410210" lvl="0" marL="457200" rtl="0" algn="l">
              <a:lnSpc>
                <a:spcPct val="150000"/>
              </a:lnSpc>
              <a:spcBef>
                <a:spcPts val="0"/>
              </a:spcBef>
              <a:spcAft>
                <a:spcPts val="0"/>
              </a:spcAft>
              <a:buSzPts val="2860"/>
              <a:buAutoNum type="arabicPeriod"/>
            </a:pPr>
            <a:r>
              <a:rPr lang="fr-FR" sz="2860"/>
              <a:t>Problem setup</a:t>
            </a:r>
            <a:endParaRPr sz="2860"/>
          </a:p>
          <a:p>
            <a:pPr indent="-409575" lvl="0" marL="457200" rtl="0" algn="l">
              <a:lnSpc>
                <a:spcPct val="150000"/>
              </a:lnSpc>
              <a:spcBef>
                <a:spcPts val="0"/>
              </a:spcBef>
              <a:spcAft>
                <a:spcPts val="0"/>
              </a:spcAft>
              <a:buClr>
                <a:schemeClr val="accent2"/>
              </a:buClr>
              <a:buSzPts val="2850"/>
              <a:buFont typeface="Georgia"/>
              <a:buAutoNum type="arabicPeriod"/>
            </a:pPr>
            <a:r>
              <a:rPr b="1" lang="fr-FR" sz="2850">
                <a:solidFill>
                  <a:schemeClr val="accent2"/>
                </a:solidFill>
              </a:rPr>
              <a:t>Physics-Informed Neural Networks</a:t>
            </a:r>
            <a:endParaRPr b="1" sz="2860">
              <a:solidFill>
                <a:schemeClr val="accent2"/>
              </a:solidFill>
            </a:endParaRPr>
          </a:p>
          <a:p>
            <a:pPr indent="-410210" lvl="0" marL="450000" rtl="0" algn="l">
              <a:lnSpc>
                <a:spcPct val="150000"/>
              </a:lnSpc>
              <a:spcBef>
                <a:spcPts val="0"/>
              </a:spcBef>
              <a:spcAft>
                <a:spcPts val="0"/>
              </a:spcAft>
              <a:buClr>
                <a:srgbClr val="888888"/>
              </a:buClr>
              <a:buSzPts val="2860"/>
              <a:buAutoNum type="arabicPeriod"/>
            </a:pPr>
            <a:r>
              <a:rPr lang="fr-FR" sz="2860">
                <a:solidFill>
                  <a:srgbClr val="888888"/>
                </a:solidFill>
              </a:rPr>
              <a:t>Experiment Setup</a:t>
            </a:r>
            <a:endParaRPr sz="2860">
              <a:solidFill>
                <a:srgbClr val="888888"/>
              </a:solidFill>
            </a:endParaRPr>
          </a:p>
          <a:p>
            <a:pPr indent="-410210" lvl="0" marL="457200" rtl="0" algn="l">
              <a:lnSpc>
                <a:spcPct val="150000"/>
              </a:lnSpc>
              <a:spcBef>
                <a:spcPts val="0"/>
              </a:spcBef>
              <a:spcAft>
                <a:spcPts val="0"/>
              </a:spcAft>
              <a:buClr>
                <a:srgbClr val="888888"/>
              </a:buClr>
              <a:buSzPts val="2860"/>
              <a:buAutoNum type="arabicPeriod"/>
            </a:pPr>
            <a:r>
              <a:rPr lang="fr-FR" sz="2860">
                <a:solidFill>
                  <a:srgbClr val="888888"/>
                </a:solidFill>
              </a:rPr>
              <a:t>Results </a:t>
            </a:r>
            <a:endParaRPr sz="2860">
              <a:solidFill>
                <a:srgbClr val="888888"/>
              </a:solidFill>
            </a:endParaRPr>
          </a:p>
          <a:p>
            <a:pPr indent="-410210" lvl="0" marL="457200" rtl="0" algn="l">
              <a:lnSpc>
                <a:spcPct val="150000"/>
              </a:lnSpc>
              <a:spcBef>
                <a:spcPts val="0"/>
              </a:spcBef>
              <a:spcAft>
                <a:spcPts val="0"/>
              </a:spcAft>
              <a:buClr>
                <a:srgbClr val="888888"/>
              </a:buClr>
              <a:buSzPts val="2860"/>
              <a:buAutoNum type="arabicPeriod"/>
            </a:pPr>
            <a:r>
              <a:rPr lang="fr-FR" sz="2860">
                <a:solidFill>
                  <a:srgbClr val="888888"/>
                </a:solidFill>
              </a:rPr>
              <a:t>Assessment</a:t>
            </a:r>
            <a:endParaRPr sz="2860">
              <a:solidFill>
                <a:srgbClr val="888888"/>
              </a:solidFill>
            </a:endParaRPr>
          </a:p>
          <a:p>
            <a:pPr indent="-410210" lvl="0" marL="457200" rtl="0" algn="l">
              <a:lnSpc>
                <a:spcPct val="150000"/>
              </a:lnSpc>
              <a:spcBef>
                <a:spcPts val="0"/>
              </a:spcBef>
              <a:spcAft>
                <a:spcPts val="0"/>
              </a:spcAft>
              <a:buClr>
                <a:srgbClr val="888888"/>
              </a:buClr>
              <a:buSzPts val="2860"/>
              <a:buAutoNum type="arabicPeriod"/>
            </a:pPr>
            <a:r>
              <a:rPr lang="fr-FR" sz="2860">
                <a:solidFill>
                  <a:srgbClr val="888888"/>
                </a:solidFill>
              </a:rPr>
              <a:t>Perspetive</a:t>
            </a:r>
            <a:endParaRPr sz="2860">
              <a:solidFill>
                <a:srgbClr val="888888"/>
              </a:solidFill>
            </a:endParaRPr>
          </a:p>
          <a:p>
            <a:pPr indent="-410210" lvl="0" marL="457200" rtl="0" algn="l">
              <a:lnSpc>
                <a:spcPct val="150000"/>
              </a:lnSpc>
              <a:spcBef>
                <a:spcPts val="0"/>
              </a:spcBef>
              <a:spcAft>
                <a:spcPts val="0"/>
              </a:spcAft>
              <a:buClr>
                <a:srgbClr val="888888"/>
              </a:buClr>
              <a:buSzPts val="2860"/>
              <a:buAutoNum type="arabicPeriod"/>
            </a:pPr>
            <a:r>
              <a:rPr lang="fr-FR" sz="2860">
                <a:solidFill>
                  <a:srgbClr val="888888"/>
                </a:solidFill>
              </a:rPr>
              <a:t>Conclusion</a:t>
            </a:r>
            <a:endParaRPr sz="2860">
              <a:solidFill>
                <a:srgbClr val="888888"/>
              </a:solidFill>
            </a:endParaRPr>
          </a:p>
        </p:txBody>
      </p:sp>
      <p:sp>
        <p:nvSpPr>
          <p:cNvPr id="1490" name="Google Shape;1490;g2e0cfbe99f3_0_7"/>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solidFill>
                  <a:schemeClr val="dk1"/>
                </a:solidFill>
              </a:rPr>
              <a:t>‹#›</a:t>
            </a:fld>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6"/>
          <p:cNvSpPr txBox="1"/>
          <p:nvPr>
            <p:ph idx="11" type="ftr"/>
          </p:nvPr>
        </p:nvSpPr>
        <p:spPr>
          <a:xfrm>
            <a:off x="4038600" y="6486779"/>
            <a:ext cx="4114800" cy="246888"/>
          </a:xfrm>
          <a:prstGeom prst="rect">
            <a:avLst/>
          </a:prstGeom>
          <a:noFill/>
          <a:ln>
            <a:noFill/>
          </a:ln>
        </p:spPr>
        <p:txBody>
          <a:bodyPr anchorCtr="0" anchor="ctr" bIns="36000" lIns="36000" spcFirstLastPara="1" rIns="36000" wrap="square" tIns="36000">
            <a:noAutofit/>
          </a:bodyPr>
          <a:lstStyle/>
          <a:p>
            <a:pPr indent="0" lvl="0" marL="0" rtl="0" algn="ctr">
              <a:spcBef>
                <a:spcPts val="0"/>
              </a:spcBef>
              <a:spcAft>
                <a:spcPts val="0"/>
              </a:spcAft>
              <a:buNone/>
            </a:pPr>
            <a:r>
              <a:rPr lang="fr-FR"/>
              <a:t>INSA Toulouse</a:t>
            </a:r>
            <a:endParaRPr/>
          </a:p>
        </p:txBody>
      </p:sp>
      <p:sp>
        <p:nvSpPr>
          <p:cNvPr id="1496" name="Google Shape;1496;p6"/>
          <p:cNvSpPr txBox="1"/>
          <p:nvPr>
            <p:ph idx="12" type="sldNum"/>
          </p:nvPr>
        </p:nvSpPr>
        <p:spPr>
          <a:xfrm>
            <a:off x="9336024" y="6492875"/>
            <a:ext cx="2743200" cy="246888"/>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fr-FR"/>
              <a:t>‹#›</a:t>
            </a:fld>
            <a:endParaRPr/>
          </a:p>
        </p:txBody>
      </p:sp>
      <p:sp>
        <p:nvSpPr>
          <p:cNvPr id="1497" name="Google Shape;1497;p6"/>
          <p:cNvSpPr/>
          <p:nvPr/>
        </p:nvSpPr>
        <p:spPr>
          <a:xfrm>
            <a:off x="990600" y="826125"/>
            <a:ext cx="609600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3600">
              <a:solidFill>
                <a:schemeClr val="dk1"/>
              </a:solidFill>
              <a:latin typeface="Arial"/>
              <a:ea typeface="Arial"/>
              <a:cs typeface="Arial"/>
              <a:sym typeface="Arial"/>
            </a:endParaRPr>
          </a:p>
          <a:p>
            <a:pPr indent="0" lvl="0" marL="0" marR="0" rtl="0" algn="l">
              <a:spcBef>
                <a:spcPts val="0"/>
              </a:spcBef>
              <a:spcAft>
                <a:spcPts val="0"/>
              </a:spcAft>
              <a:buNone/>
            </a:pPr>
            <a:br>
              <a:rPr lang="fr-FR" sz="1800">
                <a:solidFill>
                  <a:schemeClr val="dk1"/>
                </a:solidFill>
                <a:latin typeface="Arial"/>
                <a:ea typeface="Arial"/>
                <a:cs typeface="Arial"/>
                <a:sym typeface="Arial"/>
              </a:rPr>
            </a:br>
            <a:br>
              <a:rPr lang="fr-FR"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498" name="Google Shape;1498;p6"/>
          <p:cNvSpPr txBox="1"/>
          <p:nvPr/>
        </p:nvSpPr>
        <p:spPr>
          <a:xfrm>
            <a:off x="319086" y="179799"/>
            <a:ext cx="93297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000">
                <a:solidFill>
                  <a:schemeClr val="dk1"/>
                </a:solidFill>
                <a:latin typeface="Times New Roman"/>
                <a:ea typeface="Times New Roman"/>
                <a:cs typeface="Times New Roman"/>
                <a:sym typeface="Times New Roman"/>
              </a:rPr>
              <a:t>3. Physics-Informed Neural Networks</a:t>
            </a:r>
            <a:endParaRPr sz="3000">
              <a:latin typeface="Times New Roman"/>
              <a:ea typeface="Times New Roman"/>
              <a:cs typeface="Times New Roman"/>
              <a:sym typeface="Times New Roman"/>
            </a:endParaRPr>
          </a:p>
        </p:txBody>
      </p:sp>
      <p:sp>
        <p:nvSpPr>
          <p:cNvPr id="1499" name="Google Shape;1499;p6"/>
          <p:cNvSpPr txBox="1"/>
          <p:nvPr/>
        </p:nvSpPr>
        <p:spPr>
          <a:xfrm>
            <a:off x="6685025" y="3897050"/>
            <a:ext cx="32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solidFill>
                <a:schemeClr val="dk1"/>
              </a:solidFill>
              <a:latin typeface="Georgia"/>
              <a:ea typeface="Georgia"/>
              <a:cs typeface="Georgia"/>
              <a:sym typeface="Georgia"/>
            </a:endParaRPr>
          </a:p>
        </p:txBody>
      </p:sp>
      <p:pic>
        <p:nvPicPr>
          <p:cNvPr id="1500" name="Google Shape;1500;p6"/>
          <p:cNvPicPr preferRelativeResize="0"/>
          <p:nvPr/>
        </p:nvPicPr>
        <p:blipFill>
          <a:blip r:embed="rId3">
            <a:alphaModFix/>
          </a:blip>
          <a:stretch>
            <a:fillRect/>
          </a:stretch>
        </p:blipFill>
        <p:spPr>
          <a:xfrm>
            <a:off x="1546375" y="1026388"/>
            <a:ext cx="8583849" cy="3930175"/>
          </a:xfrm>
          <a:prstGeom prst="rect">
            <a:avLst/>
          </a:prstGeom>
          <a:noFill/>
          <a:ln>
            <a:noFill/>
          </a:ln>
        </p:spPr>
      </p:pic>
      <p:sp>
        <p:nvSpPr>
          <p:cNvPr id="1501" name="Google Shape;1501;p6"/>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g2e066baaaf8_0_3"/>
          <p:cNvSpPr txBox="1"/>
          <p:nvPr>
            <p:ph idx="11" type="ftr"/>
          </p:nvPr>
        </p:nvSpPr>
        <p:spPr>
          <a:xfrm>
            <a:off x="4038600" y="6486779"/>
            <a:ext cx="4114800" cy="246900"/>
          </a:xfrm>
          <a:prstGeom prst="rect">
            <a:avLst/>
          </a:prstGeom>
          <a:noFill/>
          <a:ln>
            <a:noFill/>
          </a:ln>
        </p:spPr>
        <p:txBody>
          <a:bodyPr anchorCtr="0" anchor="ctr" bIns="36000" lIns="36000" spcFirstLastPara="1" rIns="36000" wrap="square" tIns="36000">
            <a:noAutofit/>
          </a:bodyPr>
          <a:lstStyle/>
          <a:p>
            <a:pPr indent="0" lvl="0" marL="0" rtl="0" algn="ctr">
              <a:spcBef>
                <a:spcPts val="0"/>
              </a:spcBef>
              <a:spcAft>
                <a:spcPts val="0"/>
              </a:spcAft>
              <a:buNone/>
            </a:pPr>
            <a:r>
              <a:rPr lang="fr-FR"/>
              <a:t>INSA Toulouse</a:t>
            </a:r>
            <a:endParaRPr/>
          </a:p>
        </p:txBody>
      </p:sp>
      <p:sp>
        <p:nvSpPr>
          <p:cNvPr id="1507" name="Google Shape;1507;g2e066baaaf8_0_3"/>
          <p:cNvSpPr txBox="1"/>
          <p:nvPr>
            <p:ph idx="12" type="sldNum"/>
          </p:nvPr>
        </p:nvSpPr>
        <p:spPr>
          <a:xfrm>
            <a:off x="9336024" y="6492875"/>
            <a:ext cx="2743200" cy="2469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fr-FR"/>
              <a:t>‹#›</a:t>
            </a:fld>
            <a:endParaRPr/>
          </a:p>
        </p:txBody>
      </p:sp>
      <p:sp>
        <p:nvSpPr>
          <p:cNvPr id="1508" name="Google Shape;1508;g2e066baaaf8_0_3"/>
          <p:cNvSpPr/>
          <p:nvPr/>
        </p:nvSpPr>
        <p:spPr>
          <a:xfrm>
            <a:off x="990600" y="826125"/>
            <a:ext cx="6096000" cy="14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Arial"/>
              <a:ea typeface="Arial"/>
              <a:cs typeface="Arial"/>
              <a:sym typeface="Arial"/>
            </a:endParaRPr>
          </a:p>
          <a:p>
            <a:pPr indent="0" lvl="0" marL="0" marR="0" rtl="0" algn="l">
              <a:spcBef>
                <a:spcPts val="0"/>
              </a:spcBef>
              <a:spcAft>
                <a:spcPts val="0"/>
              </a:spcAft>
              <a:buNone/>
            </a:pPr>
            <a:br>
              <a:rPr lang="fr-FR" sz="1800">
                <a:solidFill>
                  <a:schemeClr val="dk1"/>
                </a:solidFill>
                <a:latin typeface="Arial"/>
                <a:ea typeface="Arial"/>
                <a:cs typeface="Arial"/>
                <a:sym typeface="Arial"/>
              </a:rPr>
            </a:br>
            <a:br>
              <a:rPr lang="fr-FR"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509" name="Google Shape;1509;g2e066baaaf8_0_3"/>
          <p:cNvSpPr txBox="1"/>
          <p:nvPr/>
        </p:nvSpPr>
        <p:spPr>
          <a:xfrm>
            <a:off x="6685025" y="3897050"/>
            <a:ext cx="32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solidFill>
                <a:schemeClr val="dk1"/>
              </a:solidFill>
              <a:latin typeface="Georgia"/>
              <a:ea typeface="Georgia"/>
              <a:cs typeface="Georgia"/>
              <a:sym typeface="Georgia"/>
            </a:endParaRPr>
          </a:p>
        </p:txBody>
      </p:sp>
      <p:pic>
        <p:nvPicPr>
          <p:cNvPr id="1510" name="Google Shape;1510;g2e066baaaf8_0_3"/>
          <p:cNvPicPr preferRelativeResize="0"/>
          <p:nvPr/>
        </p:nvPicPr>
        <p:blipFill>
          <a:blip r:embed="rId3">
            <a:alphaModFix/>
          </a:blip>
          <a:stretch>
            <a:fillRect/>
          </a:stretch>
        </p:blipFill>
        <p:spPr>
          <a:xfrm>
            <a:off x="1917950" y="1232175"/>
            <a:ext cx="7992675" cy="3659500"/>
          </a:xfrm>
          <a:prstGeom prst="rect">
            <a:avLst/>
          </a:prstGeom>
          <a:noFill/>
          <a:ln>
            <a:noFill/>
          </a:ln>
        </p:spPr>
      </p:pic>
      <p:sp>
        <p:nvSpPr>
          <p:cNvPr id="1511" name="Google Shape;1511;g2e066baaaf8_0_3"/>
          <p:cNvSpPr txBox="1"/>
          <p:nvPr/>
        </p:nvSpPr>
        <p:spPr>
          <a:xfrm>
            <a:off x="319086" y="893474"/>
            <a:ext cx="9329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chemeClr val="dk1"/>
                </a:solidFill>
              </a:rPr>
              <a:t>Forward Propagation</a:t>
            </a:r>
            <a:endParaRPr sz="1600"/>
          </a:p>
        </p:txBody>
      </p:sp>
      <p:sp>
        <p:nvSpPr>
          <p:cNvPr id="1512" name="Google Shape;1512;g2e066baaaf8_0_3"/>
          <p:cNvSpPr txBox="1"/>
          <p:nvPr/>
        </p:nvSpPr>
        <p:spPr>
          <a:xfrm>
            <a:off x="925925" y="4891675"/>
            <a:ext cx="586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200">
                <a:solidFill>
                  <a:schemeClr val="dk1"/>
                </a:solidFill>
                <a:latin typeface="Georgia"/>
                <a:ea typeface="Georgia"/>
                <a:cs typeface="Georgia"/>
                <a:sym typeface="Georgia"/>
              </a:rPr>
              <a:t>In the output layer:</a:t>
            </a:r>
            <a:endParaRPr sz="1200">
              <a:solidFill>
                <a:schemeClr val="dk1"/>
              </a:solidFill>
              <a:latin typeface="Georgia"/>
              <a:ea typeface="Georgia"/>
              <a:cs typeface="Georgia"/>
              <a:sym typeface="Georgia"/>
            </a:endParaRPr>
          </a:p>
        </p:txBody>
      </p:sp>
      <p:pic>
        <p:nvPicPr>
          <p:cNvPr id="1513" name="Google Shape;1513;g2e066baaaf8_0_3"/>
          <p:cNvPicPr preferRelativeResize="0"/>
          <p:nvPr/>
        </p:nvPicPr>
        <p:blipFill>
          <a:blip r:embed="rId4">
            <a:alphaModFix/>
          </a:blip>
          <a:stretch>
            <a:fillRect/>
          </a:stretch>
        </p:blipFill>
        <p:spPr>
          <a:xfrm>
            <a:off x="3123500" y="4891675"/>
            <a:ext cx="2381250" cy="438150"/>
          </a:xfrm>
          <a:prstGeom prst="rect">
            <a:avLst/>
          </a:prstGeom>
          <a:noFill/>
          <a:ln>
            <a:noFill/>
          </a:ln>
        </p:spPr>
      </p:pic>
      <p:sp>
        <p:nvSpPr>
          <p:cNvPr id="1514" name="Google Shape;1514;g2e066baaaf8_0_3"/>
          <p:cNvSpPr txBox="1"/>
          <p:nvPr/>
        </p:nvSpPr>
        <p:spPr>
          <a:xfrm>
            <a:off x="925925" y="5358450"/>
            <a:ext cx="586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200">
                <a:solidFill>
                  <a:schemeClr val="dk1"/>
                </a:solidFill>
                <a:latin typeface="Georgia"/>
                <a:ea typeface="Georgia"/>
                <a:cs typeface="Georgia"/>
                <a:sym typeface="Georgia"/>
              </a:rPr>
              <a:t>In the hidden layer:</a:t>
            </a:r>
            <a:endParaRPr sz="1200">
              <a:solidFill>
                <a:schemeClr val="dk1"/>
              </a:solidFill>
              <a:latin typeface="Georgia"/>
              <a:ea typeface="Georgia"/>
              <a:cs typeface="Georgia"/>
              <a:sym typeface="Georgia"/>
            </a:endParaRPr>
          </a:p>
        </p:txBody>
      </p:sp>
      <p:pic>
        <p:nvPicPr>
          <p:cNvPr id="1515" name="Google Shape;1515;g2e066baaaf8_0_3"/>
          <p:cNvPicPr preferRelativeResize="0"/>
          <p:nvPr/>
        </p:nvPicPr>
        <p:blipFill>
          <a:blip r:embed="rId5">
            <a:alphaModFix/>
          </a:blip>
          <a:stretch>
            <a:fillRect/>
          </a:stretch>
        </p:blipFill>
        <p:spPr>
          <a:xfrm>
            <a:off x="3123500" y="5366900"/>
            <a:ext cx="2819400" cy="352425"/>
          </a:xfrm>
          <a:prstGeom prst="rect">
            <a:avLst/>
          </a:prstGeom>
          <a:noFill/>
          <a:ln>
            <a:noFill/>
          </a:ln>
        </p:spPr>
      </p:pic>
      <p:cxnSp>
        <p:nvCxnSpPr>
          <p:cNvPr id="1516" name="Google Shape;1516;g2e066baaaf8_0_3"/>
          <p:cNvCxnSpPr/>
          <p:nvPr/>
        </p:nvCxnSpPr>
        <p:spPr>
          <a:xfrm rot="10800000">
            <a:off x="3927575" y="5657350"/>
            <a:ext cx="0" cy="244200"/>
          </a:xfrm>
          <a:prstGeom prst="straightConnector1">
            <a:avLst/>
          </a:prstGeom>
          <a:noFill/>
          <a:ln cap="flat" cmpd="sng" w="9525">
            <a:solidFill>
              <a:schemeClr val="dk2"/>
            </a:solidFill>
            <a:prstDash val="solid"/>
            <a:round/>
            <a:headEnd len="med" w="med" type="none"/>
            <a:tailEnd len="med" w="med" type="triangle"/>
          </a:ln>
        </p:spPr>
      </p:cxnSp>
      <p:sp>
        <p:nvSpPr>
          <p:cNvPr id="1517" name="Google Shape;1517;g2e066baaaf8_0_3"/>
          <p:cNvSpPr txBox="1"/>
          <p:nvPr/>
        </p:nvSpPr>
        <p:spPr>
          <a:xfrm>
            <a:off x="3475225" y="5825225"/>
            <a:ext cx="586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200">
                <a:solidFill>
                  <a:schemeClr val="dk1"/>
                </a:solidFill>
                <a:latin typeface="Georgia"/>
                <a:ea typeface="Georgia"/>
                <a:cs typeface="Georgia"/>
                <a:sym typeface="Georgia"/>
              </a:rPr>
              <a:t>activation function (tanh)</a:t>
            </a:r>
            <a:endParaRPr sz="1200">
              <a:solidFill>
                <a:schemeClr val="dk1"/>
              </a:solidFill>
              <a:latin typeface="Georgia"/>
              <a:ea typeface="Georgia"/>
              <a:cs typeface="Georgia"/>
              <a:sym typeface="Georgia"/>
            </a:endParaRPr>
          </a:p>
        </p:txBody>
      </p:sp>
      <p:sp>
        <p:nvSpPr>
          <p:cNvPr id="1518" name="Google Shape;1518;g2e066baaaf8_0_3"/>
          <p:cNvSpPr txBox="1"/>
          <p:nvPr/>
        </p:nvSpPr>
        <p:spPr>
          <a:xfrm>
            <a:off x="319086" y="179799"/>
            <a:ext cx="93297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000">
                <a:solidFill>
                  <a:schemeClr val="dk1"/>
                </a:solidFill>
                <a:latin typeface="Times New Roman"/>
                <a:ea typeface="Times New Roman"/>
                <a:cs typeface="Times New Roman"/>
                <a:sym typeface="Times New Roman"/>
              </a:rPr>
              <a:t>3. Physics-Informed Neural Networks</a:t>
            </a:r>
            <a:endParaRPr sz="3000">
              <a:latin typeface="Times New Roman"/>
              <a:ea typeface="Times New Roman"/>
              <a:cs typeface="Times New Roman"/>
              <a:sym typeface="Times New Roman"/>
            </a:endParaRPr>
          </a:p>
        </p:txBody>
      </p:sp>
      <p:sp>
        <p:nvSpPr>
          <p:cNvPr id="1519" name="Google Shape;1519;g2e066baaaf8_0_3"/>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g2e066baaaf8_0_33"/>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
        <p:nvSpPr>
          <p:cNvPr id="1526" name="Google Shape;1526;g2e066baaaf8_0_33"/>
          <p:cNvSpPr txBox="1"/>
          <p:nvPr/>
        </p:nvSpPr>
        <p:spPr>
          <a:xfrm>
            <a:off x="319086" y="893474"/>
            <a:ext cx="9329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chemeClr val="dk1"/>
                </a:solidFill>
              </a:rPr>
              <a:t>Automatic differentiation </a:t>
            </a:r>
            <a:endParaRPr sz="1600"/>
          </a:p>
        </p:txBody>
      </p:sp>
      <p:pic>
        <p:nvPicPr>
          <p:cNvPr id="1527" name="Google Shape;1527;g2e066baaaf8_0_33"/>
          <p:cNvPicPr preferRelativeResize="0"/>
          <p:nvPr/>
        </p:nvPicPr>
        <p:blipFill>
          <a:blip r:embed="rId3">
            <a:alphaModFix/>
          </a:blip>
          <a:stretch>
            <a:fillRect/>
          </a:stretch>
        </p:blipFill>
        <p:spPr>
          <a:xfrm>
            <a:off x="1281825" y="1140599"/>
            <a:ext cx="9153525" cy="4191000"/>
          </a:xfrm>
          <a:prstGeom prst="rect">
            <a:avLst/>
          </a:prstGeom>
          <a:noFill/>
          <a:ln>
            <a:noFill/>
          </a:ln>
        </p:spPr>
      </p:pic>
      <p:sp>
        <p:nvSpPr>
          <p:cNvPr id="1528" name="Google Shape;1528;g2e066baaaf8_0_33"/>
          <p:cNvSpPr txBox="1"/>
          <p:nvPr/>
        </p:nvSpPr>
        <p:spPr>
          <a:xfrm>
            <a:off x="319086" y="179799"/>
            <a:ext cx="93297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000">
                <a:solidFill>
                  <a:schemeClr val="dk1"/>
                </a:solidFill>
                <a:latin typeface="Times New Roman"/>
                <a:ea typeface="Times New Roman"/>
                <a:cs typeface="Times New Roman"/>
                <a:sym typeface="Times New Roman"/>
              </a:rPr>
              <a:t>3. Physics-Informed Neural Networks</a:t>
            </a:r>
            <a:endParaRPr sz="3000">
              <a:latin typeface="Times New Roman"/>
              <a:ea typeface="Times New Roman"/>
              <a:cs typeface="Times New Roman"/>
              <a:sym typeface="Times New Roman"/>
            </a:endParaRPr>
          </a:p>
        </p:txBody>
      </p:sp>
      <p:sp>
        <p:nvSpPr>
          <p:cNvPr id="1529" name="Google Shape;1529;g2e066baaaf8_0_33"/>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g2e066baaaf8_4_27"/>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
        <p:nvSpPr>
          <p:cNvPr id="1536" name="Google Shape;1536;g2e066baaaf8_4_27"/>
          <p:cNvSpPr txBox="1"/>
          <p:nvPr/>
        </p:nvSpPr>
        <p:spPr>
          <a:xfrm>
            <a:off x="319086" y="893474"/>
            <a:ext cx="9329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chemeClr val="dk1"/>
                </a:solidFill>
              </a:rPr>
              <a:t>Loss functions</a:t>
            </a:r>
            <a:endParaRPr sz="1600"/>
          </a:p>
        </p:txBody>
      </p:sp>
      <p:pic>
        <p:nvPicPr>
          <p:cNvPr id="1537" name="Google Shape;1537;g2e066baaaf8_4_27"/>
          <p:cNvPicPr preferRelativeResize="0"/>
          <p:nvPr/>
        </p:nvPicPr>
        <p:blipFill>
          <a:blip r:embed="rId3">
            <a:alphaModFix/>
          </a:blip>
          <a:stretch>
            <a:fillRect/>
          </a:stretch>
        </p:blipFill>
        <p:spPr>
          <a:xfrm>
            <a:off x="1041500" y="1312575"/>
            <a:ext cx="9530249" cy="4363475"/>
          </a:xfrm>
          <a:prstGeom prst="rect">
            <a:avLst/>
          </a:prstGeom>
          <a:noFill/>
          <a:ln>
            <a:noFill/>
          </a:ln>
        </p:spPr>
      </p:pic>
      <p:pic>
        <p:nvPicPr>
          <p:cNvPr id="1538" name="Google Shape;1538;g2e066baaaf8_4_27"/>
          <p:cNvPicPr preferRelativeResize="0"/>
          <p:nvPr/>
        </p:nvPicPr>
        <p:blipFill>
          <a:blip r:embed="rId4">
            <a:alphaModFix/>
          </a:blip>
          <a:stretch>
            <a:fillRect/>
          </a:stretch>
        </p:blipFill>
        <p:spPr>
          <a:xfrm>
            <a:off x="834938" y="2200288"/>
            <a:ext cx="3724275" cy="2295525"/>
          </a:xfrm>
          <a:prstGeom prst="rect">
            <a:avLst/>
          </a:prstGeom>
          <a:noFill/>
          <a:ln>
            <a:noFill/>
          </a:ln>
        </p:spPr>
      </p:pic>
      <p:pic>
        <p:nvPicPr>
          <p:cNvPr id="1539" name="Google Shape;1539;g2e066baaaf8_4_27"/>
          <p:cNvPicPr preferRelativeResize="0"/>
          <p:nvPr/>
        </p:nvPicPr>
        <p:blipFill>
          <a:blip r:embed="rId5">
            <a:alphaModFix/>
          </a:blip>
          <a:stretch>
            <a:fillRect/>
          </a:stretch>
        </p:blipFill>
        <p:spPr>
          <a:xfrm>
            <a:off x="6716138" y="4133862"/>
            <a:ext cx="2800350" cy="590550"/>
          </a:xfrm>
          <a:prstGeom prst="rect">
            <a:avLst/>
          </a:prstGeom>
          <a:noFill/>
          <a:ln>
            <a:noFill/>
          </a:ln>
        </p:spPr>
      </p:pic>
      <p:sp>
        <p:nvSpPr>
          <p:cNvPr id="1540" name="Google Shape;1540;g2e066baaaf8_4_27"/>
          <p:cNvSpPr txBox="1"/>
          <p:nvPr/>
        </p:nvSpPr>
        <p:spPr>
          <a:xfrm>
            <a:off x="319086" y="179799"/>
            <a:ext cx="93297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000">
                <a:solidFill>
                  <a:schemeClr val="dk1"/>
                </a:solidFill>
                <a:latin typeface="Times New Roman"/>
                <a:ea typeface="Times New Roman"/>
                <a:cs typeface="Times New Roman"/>
                <a:sym typeface="Times New Roman"/>
              </a:rPr>
              <a:t>3. Physics-Informed Neural Networks</a:t>
            </a:r>
            <a:endParaRPr sz="3000">
              <a:latin typeface="Times New Roman"/>
              <a:ea typeface="Times New Roman"/>
              <a:cs typeface="Times New Roman"/>
              <a:sym typeface="Times New Roman"/>
            </a:endParaRPr>
          </a:p>
        </p:txBody>
      </p:sp>
      <p:sp>
        <p:nvSpPr>
          <p:cNvPr id="1541" name="Google Shape;1541;g2e066baaaf8_4_27"/>
          <p:cNvSpPr txBox="1"/>
          <p:nvPr/>
        </p:nvSpPr>
        <p:spPr>
          <a:xfrm>
            <a:off x="5525075" y="1312575"/>
            <a:ext cx="586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200">
                <a:solidFill>
                  <a:schemeClr val="dk1"/>
                </a:solidFill>
                <a:latin typeface="Georgia"/>
                <a:ea typeface="Georgia"/>
                <a:cs typeface="Georgia"/>
                <a:sym typeface="Georgia"/>
              </a:rPr>
              <a:t>For example:</a:t>
            </a:r>
            <a:endParaRPr sz="1200">
              <a:solidFill>
                <a:schemeClr val="dk1"/>
              </a:solidFill>
              <a:latin typeface="Georgia"/>
              <a:ea typeface="Georgia"/>
              <a:cs typeface="Georgia"/>
              <a:sym typeface="Georgia"/>
            </a:endParaRPr>
          </a:p>
        </p:txBody>
      </p:sp>
      <p:pic>
        <p:nvPicPr>
          <p:cNvPr id="1542" name="Google Shape;1542;g2e066baaaf8_4_27"/>
          <p:cNvPicPr preferRelativeResize="0"/>
          <p:nvPr/>
        </p:nvPicPr>
        <p:blipFill>
          <a:blip r:embed="rId6">
            <a:alphaModFix/>
          </a:blip>
          <a:stretch>
            <a:fillRect/>
          </a:stretch>
        </p:blipFill>
        <p:spPr>
          <a:xfrm>
            <a:off x="6667438" y="1681875"/>
            <a:ext cx="2981325" cy="504825"/>
          </a:xfrm>
          <a:prstGeom prst="rect">
            <a:avLst/>
          </a:prstGeom>
          <a:noFill/>
          <a:ln>
            <a:noFill/>
          </a:ln>
        </p:spPr>
      </p:pic>
      <p:pic>
        <p:nvPicPr>
          <p:cNvPr id="1543" name="Google Shape;1543;g2e066baaaf8_4_27"/>
          <p:cNvPicPr preferRelativeResize="0"/>
          <p:nvPr/>
        </p:nvPicPr>
        <p:blipFill>
          <a:blip r:embed="rId7">
            <a:alphaModFix/>
          </a:blip>
          <a:stretch>
            <a:fillRect/>
          </a:stretch>
        </p:blipFill>
        <p:spPr>
          <a:xfrm>
            <a:off x="6505513" y="2636400"/>
            <a:ext cx="3305175" cy="542925"/>
          </a:xfrm>
          <a:prstGeom prst="rect">
            <a:avLst/>
          </a:prstGeom>
          <a:noFill/>
          <a:ln>
            <a:noFill/>
          </a:ln>
        </p:spPr>
      </p:pic>
      <p:cxnSp>
        <p:nvCxnSpPr>
          <p:cNvPr id="1544" name="Google Shape;1544;g2e066baaaf8_4_27"/>
          <p:cNvCxnSpPr>
            <a:stCxn id="1542" idx="2"/>
            <a:endCxn id="1543" idx="0"/>
          </p:cNvCxnSpPr>
          <p:nvPr/>
        </p:nvCxnSpPr>
        <p:spPr>
          <a:xfrm>
            <a:off x="8158100" y="2186700"/>
            <a:ext cx="0" cy="449700"/>
          </a:xfrm>
          <a:prstGeom prst="straightConnector1">
            <a:avLst/>
          </a:prstGeom>
          <a:noFill/>
          <a:ln cap="flat" cmpd="sng" w="9525">
            <a:solidFill>
              <a:schemeClr val="dk2"/>
            </a:solidFill>
            <a:prstDash val="solid"/>
            <a:round/>
            <a:headEnd len="med" w="med" type="none"/>
            <a:tailEnd len="med" w="med" type="triangle"/>
          </a:ln>
        </p:spPr>
      </p:cxnSp>
      <p:sp>
        <p:nvSpPr>
          <p:cNvPr id="1545" name="Google Shape;1545;g2e066baaaf8_4_27"/>
          <p:cNvSpPr txBox="1"/>
          <p:nvPr/>
        </p:nvSpPr>
        <p:spPr>
          <a:xfrm>
            <a:off x="5525075" y="3677875"/>
            <a:ext cx="586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200">
                <a:solidFill>
                  <a:schemeClr val="dk1"/>
                </a:solidFill>
                <a:latin typeface="Georgia"/>
                <a:ea typeface="Georgia"/>
                <a:cs typeface="Georgia"/>
                <a:sym typeface="Georgia"/>
              </a:rPr>
              <a:t>Loss function:</a:t>
            </a:r>
            <a:endParaRPr sz="1200">
              <a:solidFill>
                <a:schemeClr val="dk1"/>
              </a:solidFill>
              <a:latin typeface="Georgia"/>
              <a:ea typeface="Georgia"/>
              <a:cs typeface="Georgia"/>
              <a:sym typeface="Georgia"/>
            </a:endParaRPr>
          </a:p>
        </p:txBody>
      </p:sp>
      <p:pic>
        <p:nvPicPr>
          <p:cNvPr id="1546" name="Google Shape;1546;g2e066baaaf8_4_27"/>
          <p:cNvPicPr preferRelativeResize="0"/>
          <p:nvPr/>
        </p:nvPicPr>
        <p:blipFill>
          <a:blip r:embed="rId8">
            <a:alphaModFix/>
          </a:blip>
          <a:stretch>
            <a:fillRect/>
          </a:stretch>
        </p:blipFill>
        <p:spPr>
          <a:xfrm>
            <a:off x="5459725" y="1205150"/>
            <a:ext cx="5638800" cy="2457450"/>
          </a:xfrm>
          <a:prstGeom prst="rect">
            <a:avLst/>
          </a:prstGeom>
          <a:noFill/>
          <a:ln>
            <a:noFill/>
          </a:ln>
        </p:spPr>
      </p:pic>
      <p:sp>
        <p:nvSpPr>
          <p:cNvPr id="1547" name="Google Shape;1547;g2e066baaaf8_4_27"/>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5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g2e066baaaf8_2_10"/>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
        <p:nvSpPr>
          <p:cNvPr id="1554" name="Google Shape;1554;g2e066baaaf8_2_10"/>
          <p:cNvSpPr txBox="1"/>
          <p:nvPr/>
        </p:nvSpPr>
        <p:spPr>
          <a:xfrm>
            <a:off x="319086" y="893474"/>
            <a:ext cx="9329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chemeClr val="dk1"/>
                </a:solidFill>
              </a:rPr>
              <a:t>Total loss</a:t>
            </a:r>
            <a:endParaRPr sz="1600"/>
          </a:p>
        </p:txBody>
      </p:sp>
      <p:pic>
        <p:nvPicPr>
          <p:cNvPr id="1555" name="Google Shape;1555;g2e066baaaf8_2_10"/>
          <p:cNvPicPr preferRelativeResize="0"/>
          <p:nvPr/>
        </p:nvPicPr>
        <p:blipFill>
          <a:blip r:embed="rId3">
            <a:alphaModFix/>
          </a:blip>
          <a:stretch>
            <a:fillRect/>
          </a:stretch>
        </p:blipFill>
        <p:spPr>
          <a:xfrm>
            <a:off x="986750" y="1232174"/>
            <a:ext cx="9153525" cy="4191000"/>
          </a:xfrm>
          <a:prstGeom prst="rect">
            <a:avLst/>
          </a:prstGeom>
          <a:noFill/>
          <a:ln>
            <a:noFill/>
          </a:ln>
        </p:spPr>
      </p:pic>
      <p:sp>
        <p:nvSpPr>
          <p:cNvPr id="1556" name="Google Shape;1556;g2e066baaaf8_2_10"/>
          <p:cNvSpPr txBox="1"/>
          <p:nvPr/>
        </p:nvSpPr>
        <p:spPr>
          <a:xfrm>
            <a:off x="319086" y="179799"/>
            <a:ext cx="93297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000">
                <a:solidFill>
                  <a:schemeClr val="dk1"/>
                </a:solidFill>
                <a:latin typeface="Times New Roman"/>
                <a:ea typeface="Times New Roman"/>
                <a:cs typeface="Times New Roman"/>
                <a:sym typeface="Times New Roman"/>
              </a:rPr>
              <a:t>3. Physics-Informed Neural Networks</a:t>
            </a:r>
            <a:endParaRPr sz="3000">
              <a:latin typeface="Times New Roman"/>
              <a:ea typeface="Times New Roman"/>
              <a:cs typeface="Times New Roman"/>
              <a:sym typeface="Times New Roman"/>
            </a:endParaRPr>
          </a:p>
        </p:txBody>
      </p:sp>
      <p:sp>
        <p:nvSpPr>
          <p:cNvPr id="1557" name="Google Shape;1557;g2e066baaaf8_2_10"/>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g2e066baaaf8_2_20"/>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
        <p:nvSpPr>
          <p:cNvPr id="1564" name="Google Shape;1564;g2e066baaaf8_2_20"/>
          <p:cNvSpPr txBox="1"/>
          <p:nvPr/>
        </p:nvSpPr>
        <p:spPr>
          <a:xfrm>
            <a:off x="319086" y="893474"/>
            <a:ext cx="9329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chemeClr val="dk1"/>
                </a:solidFill>
              </a:rPr>
              <a:t>Backward propagation</a:t>
            </a:r>
            <a:endParaRPr sz="1600"/>
          </a:p>
        </p:txBody>
      </p:sp>
      <p:pic>
        <p:nvPicPr>
          <p:cNvPr id="1565" name="Google Shape;1565;g2e066baaaf8_2_20"/>
          <p:cNvPicPr preferRelativeResize="0"/>
          <p:nvPr/>
        </p:nvPicPr>
        <p:blipFill>
          <a:blip r:embed="rId3">
            <a:alphaModFix/>
          </a:blip>
          <a:stretch>
            <a:fillRect/>
          </a:stretch>
        </p:blipFill>
        <p:spPr>
          <a:xfrm>
            <a:off x="762900" y="1232174"/>
            <a:ext cx="9153525" cy="4191000"/>
          </a:xfrm>
          <a:prstGeom prst="rect">
            <a:avLst/>
          </a:prstGeom>
          <a:noFill/>
          <a:ln>
            <a:noFill/>
          </a:ln>
        </p:spPr>
      </p:pic>
      <p:sp>
        <p:nvSpPr>
          <p:cNvPr id="1566" name="Google Shape;1566;g2e066baaaf8_2_20"/>
          <p:cNvSpPr txBox="1"/>
          <p:nvPr/>
        </p:nvSpPr>
        <p:spPr>
          <a:xfrm>
            <a:off x="319086" y="179799"/>
            <a:ext cx="93297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000">
                <a:solidFill>
                  <a:schemeClr val="dk1"/>
                </a:solidFill>
                <a:latin typeface="Times New Roman"/>
                <a:ea typeface="Times New Roman"/>
                <a:cs typeface="Times New Roman"/>
                <a:sym typeface="Times New Roman"/>
              </a:rPr>
              <a:t>3. Physics-Informed Neural Networks</a:t>
            </a:r>
            <a:endParaRPr sz="3000">
              <a:latin typeface="Times New Roman"/>
              <a:ea typeface="Times New Roman"/>
              <a:cs typeface="Times New Roman"/>
              <a:sym typeface="Times New Roman"/>
            </a:endParaRPr>
          </a:p>
        </p:txBody>
      </p:sp>
      <p:sp>
        <p:nvSpPr>
          <p:cNvPr id="1567" name="Google Shape;1567;g2e066baaaf8_2_20"/>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g2e066baaaf8_2_31"/>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pic>
        <p:nvPicPr>
          <p:cNvPr id="1574" name="Google Shape;1574;g2e066baaaf8_2_31"/>
          <p:cNvPicPr preferRelativeResize="0"/>
          <p:nvPr/>
        </p:nvPicPr>
        <p:blipFill>
          <a:blip r:embed="rId3">
            <a:alphaModFix/>
          </a:blip>
          <a:stretch>
            <a:fillRect/>
          </a:stretch>
        </p:blipFill>
        <p:spPr>
          <a:xfrm>
            <a:off x="864650" y="1782549"/>
            <a:ext cx="3248025" cy="1971675"/>
          </a:xfrm>
          <a:prstGeom prst="rect">
            <a:avLst/>
          </a:prstGeom>
          <a:noFill/>
          <a:ln>
            <a:noFill/>
          </a:ln>
        </p:spPr>
      </p:pic>
      <p:pic>
        <p:nvPicPr>
          <p:cNvPr id="1575" name="Google Shape;1575;g2e066baaaf8_2_31"/>
          <p:cNvPicPr preferRelativeResize="0"/>
          <p:nvPr/>
        </p:nvPicPr>
        <p:blipFill>
          <a:blip r:embed="rId4">
            <a:alphaModFix/>
          </a:blip>
          <a:stretch>
            <a:fillRect/>
          </a:stretch>
        </p:blipFill>
        <p:spPr>
          <a:xfrm>
            <a:off x="7419375" y="1782549"/>
            <a:ext cx="2990850" cy="1428750"/>
          </a:xfrm>
          <a:prstGeom prst="rect">
            <a:avLst/>
          </a:prstGeom>
          <a:noFill/>
          <a:ln>
            <a:noFill/>
          </a:ln>
        </p:spPr>
      </p:pic>
      <p:pic>
        <p:nvPicPr>
          <p:cNvPr id="1576" name="Google Shape;1576;g2e066baaaf8_2_31"/>
          <p:cNvPicPr preferRelativeResize="0"/>
          <p:nvPr/>
        </p:nvPicPr>
        <p:blipFill>
          <a:blip r:embed="rId5">
            <a:alphaModFix/>
          </a:blip>
          <a:stretch>
            <a:fillRect/>
          </a:stretch>
        </p:blipFill>
        <p:spPr>
          <a:xfrm>
            <a:off x="4242800" y="4313599"/>
            <a:ext cx="2343150" cy="1276350"/>
          </a:xfrm>
          <a:prstGeom prst="rect">
            <a:avLst/>
          </a:prstGeom>
          <a:noFill/>
          <a:ln>
            <a:noFill/>
          </a:ln>
        </p:spPr>
      </p:pic>
      <p:sp>
        <p:nvSpPr>
          <p:cNvPr id="1577" name="Google Shape;1577;g2e066baaaf8_2_31"/>
          <p:cNvSpPr txBox="1"/>
          <p:nvPr/>
        </p:nvSpPr>
        <p:spPr>
          <a:xfrm>
            <a:off x="319086" y="893474"/>
            <a:ext cx="9329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chemeClr val="dk1"/>
                </a:solidFill>
              </a:rPr>
              <a:t>Adam optimization method</a:t>
            </a:r>
            <a:endParaRPr sz="1600"/>
          </a:p>
        </p:txBody>
      </p:sp>
      <p:sp>
        <p:nvSpPr>
          <p:cNvPr id="1578" name="Google Shape;1578;g2e066baaaf8_2_31"/>
          <p:cNvSpPr txBox="1"/>
          <p:nvPr/>
        </p:nvSpPr>
        <p:spPr>
          <a:xfrm>
            <a:off x="864650" y="1465200"/>
            <a:ext cx="377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FR" sz="1200">
                <a:solidFill>
                  <a:schemeClr val="dk1"/>
                </a:solidFill>
                <a:latin typeface="Georgia"/>
                <a:ea typeface="Georgia"/>
                <a:cs typeface="Georgia"/>
                <a:sym typeface="Georgia"/>
              </a:rPr>
              <a:t>RMSprop</a:t>
            </a:r>
            <a:endParaRPr b="1" sz="1200">
              <a:solidFill>
                <a:schemeClr val="dk1"/>
              </a:solidFill>
              <a:latin typeface="Georgia"/>
              <a:ea typeface="Georgia"/>
              <a:cs typeface="Georgia"/>
              <a:sym typeface="Georgia"/>
            </a:endParaRPr>
          </a:p>
        </p:txBody>
      </p:sp>
      <p:sp>
        <p:nvSpPr>
          <p:cNvPr id="1579" name="Google Shape;1579;g2e066baaaf8_2_31"/>
          <p:cNvSpPr txBox="1"/>
          <p:nvPr/>
        </p:nvSpPr>
        <p:spPr>
          <a:xfrm>
            <a:off x="7419375" y="1465200"/>
            <a:ext cx="354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FR" sz="1200">
                <a:solidFill>
                  <a:schemeClr val="dk1"/>
                </a:solidFill>
                <a:latin typeface="Georgia"/>
                <a:ea typeface="Georgia"/>
                <a:cs typeface="Georgia"/>
                <a:sym typeface="Georgia"/>
              </a:rPr>
              <a:t>Momentum</a:t>
            </a:r>
            <a:endParaRPr b="1" sz="1200">
              <a:solidFill>
                <a:schemeClr val="dk1"/>
              </a:solidFill>
              <a:latin typeface="Georgia"/>
              <a:ea typeface="Georgia"/>
              <a:cs typeface="Georgia"/>
              <a:sym typeface="Georgia"/>
            </a:endParaRPr>
          </a:p>
        </p:txBody>
      </p:sp>
      <p:sp>
        <p:nvSpPr>
          <p:cNvPr id="1580" name="Google Shape;1580;g2e066baaaf8_2_31"/>
          <p:cNvSpPr txBox="1"/>
          <p:nvPr/>
        </p:nvSpPr>
        <p:spPr>
          <a:xfrm>
            <a:off x="4242800" y="3995700"/>
            <a:ext cx="354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FR" sz="1200">
                <a:solidFill>
                  <a:schemeClr val="dk1"/>
                </a:solidFill>
                <a:latin typeface="Georgia"/>
                <a:ea typeface="Georgia"/>
                <a:cs typeface="Georgia"/>
                <a:sym typeface="Georgia"/>
              </a:rPr>
              <a:t>Adam</a:t>
            </a:r>
            <a:endParaRPr b="1" sz="1200">
              <a:solidFill>
                <a:schemeClr val="dk1"/>
              </a:solidFill>
              <a:latin typeface="Georgia"/>
              <a:ea typeface="Georgia"/>
              <a:cs typeface="Georgia"/>
              <a:sym typeface="Georgia"/>
            </a:endParaRPr>
          </a:p>
        </p:txBody>
      </p:sp>
      <p:sp>
        <p:nvSpPr>
          <p:cNvPr id="1581" name="Google Shape;1581;g2e066baaaf8_2_31"/>
          <p:cNvSpPr/>
          <p:nvPr/>
        </p:nvSpPr>
        <p:spPr>
          <a:xfrm>
            <a:off x="5601488" y="4629425"/>
            <a:ext cx="824100" cy="24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1582" name="Google Shape;1582;g2e066baaaf8_2_31"/>
          <p:cNvSpPr/>
          <p:nvPr/>
        </p:nvSpPr>
        <p:spPr>
          <a:xfrm>
            <a:off x="8465650" y="2930425"/>
            <a:ext cx="315600" cy="2469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1583" name="Google Shape;1583;g2e066baaaf8_2_31"/>
          <p:cNvSpPr/>
          <p:nvPr/>
        </p:nvSpPr>
        <p:spPr>
          <a:xfrm>
            <a:off x="5855750" y="4313600"/>
            <a:ext cx="315600" cy="2469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1584" name="Google Shape;1584;g2e066baaaf8_2_31"/>
          <p:cNvSpPr/>
          <p:nvPr/>
        </p:nvSpPr>
        <p:spPr>
          <a:xfrm>
            <a:off x="1903413" y="3507325"/>
            <a:ext cx="824100" cy="24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1585" name="Google Shape;1585;g2e066baaaf8_2_31"/>
          <p:cNvSpPr/>
          <p:nvPr/>
        </p:nvSpPr>
        <p:spPr>
          <a:xfrm>
            <a:off x="5464463" y="5300775"/>
            <a:ext cx="824100" cy="24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1586" name="Google Shape;1586;g2e066baaaf8_2_31"/>
          <p:cNvSpPr/>
          <p:nvPr/>
        </p:nvSpPr>
        <p:spPr>
          <a:xfrm>
            <a:off x="8587525" y="2574075"/>
            <a:ext cx="315600" cy="2469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1587" name="Google Shape;1587;g2e066baaaf8_2_31"/>
          <p:cNvSpPr/>
          <p:nvPr/>
        </p:nvSpPr>
        <p:spPr>
          <a:xfrm>
            <a:off x="5718725" y="4965100"/>
            <a:ext cx="315600" cy="2469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cxnSp>
        <p:nvCxnSpPr>
          <p:cNvPr id="1588" name="Google Shape;1588;g2e066baaaf8_2_31"/>
          <p:cNvCxnSpPr/>
          <p:nvPr/>
        </p:nvCxnSpPr>
        <p:spPr>
          <a:xfrm>
            <a:off x="2859200" y="3154275"/>
            <a:ext cx="10200" cy="1617900"/>
          </a:xfrm>
          <a:prstGeom prst="straightConnector1">
            <a:avLst/>
          </a:prstGeom>
          <a:noFill/>
          <a:ln cap="flat" cmpd="sng" w="9525">
            <a:solidFill>
              <a:srgbClr val="FF0000"/>
            </a:solidFill>
            <a:prstDash val="solid"/>
            <a:round/>
            <a:headEnd len="med" w="med" type="none"/>
            <a:tailEnd len="med" w="med" type="none"/>
          </a:ln>
        </p:spPr>
      </p:cxnSp>
      <p:cxnSp>
        <p:nvCxnSpPr>
          <p:cNvPr id="1589" name="Google Shape;1589;g2e066baaaf8_2_31"/>
          <p:cNvCxnSpPr>
            <a:endCxn id="1581" idx="1"/>
          </p:cNvCxnSpPr>
          <p:nvPr/>
        </p:nvCxnSpPr>
        <p:spPr>
          <a:xfrm>
            <a:off x="2859188" y="4751675"/>
            <a:ext cx="2742300" cy="1200"/>
          </a:xfrm>
          <a:prstGeom prst="straightConnector1">
            <a:avLst/>
          </a:prstGeom>
          <a:noFill/>
          <a:ln cap="flat" cmpd="sng" w="9525">
            <a:solidFill>
              <a:schemeClr val="accent2"/>
            </a:solidFill>
            <a:prstDash val="solid"/>
            <a:round/>
            <a:headEnd len="med" w="med" type="none"/>
            <a:tailEnd len="med" w="med" type="triangle"/>
          </a:ln>
        </p:spPr>
      </p:cxnSp>
      <p:cxnSp>
        <p:nvCxnSpPr>
          <p:cNvPr id="1590" name="Google Shape;1590;g2e066baaaf8_2_31"/>
          <p:cNvCxnSpPr/>
          <p:nvPr/>
        </p:nvCxnSpPr>
        <p:spPr>
          <a:xfrm>
            <a:off x="2727525" y="3754225"/>
            <a:ext cx="9600" cy="1699500"/>
          </a:xfrm>
          <a:prstGeom prst="straightConnector1">
            <a:avLst/>
          </a:prstGeom>
          <a:noFill/>
          <a:ln cap="flat" cmpd="sng" w="9525">
            <a:solidFill>
              <a:srgbClr val="FF0000"/>
            </a:solidFill>
            <a:prstDash val="solid"/>
            <a:round/>
            <a:headEnd len="med" w="med" type="none"/>
            <a:tailEnd len="med" w="med" type="none"/>
          </a:ln>
        </p:spPr>
      </p:cxnSp>
      <p:cxnSp>
        <p:nvCxnSpPr>
          <p:cNvPr id="1591" name="Google Shape;1591;g2e066baaaf8_2_31"/>
          <p:cNvCxnSpPr/>
          <p:nvPr/>
        </p:nvCxnSpPr>
        <p:spPr>
          <a:xfrm>
            <a:off x="2722175" y="5423625"/>
            <a:ext cx="2742300" cy="1200"/>
          </a:xfrm>
          <a:prstGeom prst="straightConnector1">
            <a:avLst/>
          </a:prstGeom>
          <a:noFill/>
          <a:ln cap="flat" cmpd="sng" w="9525">
            <a:solidFill>
              <a:schemeClr val="accent2"/>
            </a:solidFill>
            <a:prstDash val="solid"/>
            <a:round/>
            <a:headEnd len="med" w="med" type="none"/>
            <a:tailEnd len="med" w="med" type="triangle"/>
          </a:ln>
        </p:spPr>
      </p:cxnSp>
      <p:cxnSp>
        <p:nvCxnSpPr>
          <p:cNvPr id="1592" name="Google Shape;1592;g2e066baaaf8_2_31"/>
          <p:cNvCxnSpPr/>
          <p:nvPr/>
        </p:nvCxnSpPr>
        <p:spPr>
          <a:xfrm>
            <a:off x="8909700" y="2821825"/>
            <a:ext cx="10200" cy="1617900"/>
          </a:xfrm>
          <a:prstGeom prst="straightConnector1">
            <a:avLst/>
          </a:prstGeom>
          <a:noFill/>
          <a:ln cap="flat" cmpd="sng" w="9525">
            <a:solidFill>
              <a:srgbClr val="4A86E8"/>
            </a:solidFill>
            <a:prstDash val="solid"/>
            <a:round/>
            <a:headEnd len="med" w="med" type="none"/>
            <a:tailEnd len="med" w="med" type="none"/>
          </a:ln>
        </p:spPr>
      </p:cxnSp>
      <p:cxnSp>
        <p:nvCxnSpPr>
          <p:cNvPr id="1593" name="Google Shape;1593;g2e066baaaf8_2_31"/>
          <p:cNvCxnSpPr>
            <a:endCxn id="1583" idx="3"/>
          </p:cNvCxnSpPr>
          <p:nvPr/>
        </p:nvCxnSpPr>
        <p:spPr>
          <a:xfrm flipH="1">
            <a:off x="6171350" y="4436450"/>
            <a:ext cx="2762400" cy="600"/>
          </a:xfrm>
          <a:prstGeom prst="straightConnector1">
            <a:avLst/>
          </a:prstGeom>
          <a:noFill/>
          <a:ln cap="flat" cmpd="sng" w="9525">
            <a:solidFill>
              <a:srgbClr val="4A86E8"/>
            </a:solidFill>
            <a:prstDash val="solid"/>
            <a:round/>
            <a:headEnd len="med" w="med" type="none"/>
            <a:tailEnd len="med" w="med" type="triangle"/>
          </a:ln>
        </p:spPr>
      </p:cxnSp>
      <p:cxnSp>
        <p:nvCxnSpPr>
          <p:cNvPr id="1594" name="Google Shape;1594;g2e066baaaf8_2_31"/>
          <p:cNvCxnSpPr/>
          <p:nvPr/>
        </p:nvCxnSpPr>
        <p:spPr>
          <a:xfrm>
            <a:off x="8781250" y="3154275"/>
            <a:ext cx="9900" cy="1994400"/>
          </a:xfrm>
          <a:prstGeom prst="straightConnector1">
            <a:avLst/>
          </a:prstGeom>
          <a:noFill/>
          <a:ln cap="flat" cmpd="sng" w="9525">
            <a:solidFill>
              <a:srgbClr val="4A86E8"/>
            </a:solidFill>
            <a:prstDash val="solid"/>
            <a:round/>
            <a:headEnd len="med" w="med" type="none"/>
            <a:tailEnd len="med" w="med" type="none"/>
          </a:ln>
        </p:spPr>
      </p:cxnSp>
      <p:sp>
        <p:nvSpPr>
          <p:cNvPr id="1595" name="Google Shape;1595;g2e066baaaf8_2_31"/>
          <p:cNvSpPr/>
          <p:nvPr/>
        </p:nvSpPr>
        <p:spPr>
          <a:xfrm>
            <a:off x="2025738" y="2899900"/>
            <a:ext cx="824100" cy="24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cxnSp>
        <p:nvCxnSpPr>
          <p:cNvPr id="1596" name="Google Shape;1596;g2e066baaaf8_2_31"/>
          <p:cNvCxnSpPr/>
          <p:nvPr/>
        </p:nvCxnSpPr>
        <p:spPr>
          <a:xfrm flipH="1">
            <a:off x="6034325" y="5140750"/>
            <a:ext cx="2762400" cy="600"/>
          </a:xfrm>
          <a:prstGeom prst="straightConnector1">
            <a:avLst/>
          </a:prstGeom>
          <a:noFill/>
          <a:ln cap="flat" cmpd="sng" w="9525">
            <a:solidFill>
              <a:srgbClr val="4A86E8"/>
            </a:solidFill>
            <a:prstDash val="solid"/>
            <a:round/>
            <a:headEnd len="med" w="med" type="none"/>
            <a:tailEnd len="med" w="med" type="triangle"/>
          </a:ln>
        </p:spPr>
      </p:cxnSp>
      <p:sp>
        <p:nvSpPr>
          <p:cNvPr id="1597" name="Google Shape;1597;g2e066baaaf8_2_31"/>
          <p:cNvSpPr txBox="1"/>
          <p:nvPr/>
        </p:nvSpPr>
        <p:spPr>
          <a:xfrm>
            <a:off x="7566575" y="5547675"/>
            <a:ext cx="3021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solidFill>
                  <a:schemeClr val="dk1"/>
                </a:solidFill>
                <a:latin typeface="Georgia"/>
                <a:ea typeface="Georgia"/>
                <a:cs typeface="Georgia"/>
                <a:sym typeface="Georgia"/>
              </a:rPr>
              <a:t>β1 = 0.9</a:t>
            </a:r>
            <a:endParaRPr>
              <a:solidFill>
                <a:schemeClr val="dk1"/>
              </a:solidFill>
              <a:latin typeface="Georgia"/>
              <a:ea typeface="Georgia"/>
              <a:cs typeface="Georgia"/>
              <a:sym typeface="Georgia"/>
            </a:endParaRPr>
          </a:p>
          <a:p>
            <a:pPr indent="0" lvl="0" marL="0" rtl="0" algn="l">
              <a:spcBef>
                <a:spcPts val="0"/>
              </a:spcBef>
              <a:spcAft>
                <a:spcPts val="0"/>
              </a:spcAft>
              <a:buNone/>
            </a:pPr>
            <a:r>
              <a:rPr lang="fr-FR">
                <a:solidFill>
                  <a:schemeClr val="dk1"/>
                </a:solidFill>
                <a:latin typeface="Georgia"/>
                <a:ea typeface="Georgia"/>
                <a:cs typeface="Georgia"/>
                <a:sym typeface="Georgia"/>
              </a:rPr>
              <a:t>β2 = 0.999</a:t>
            </a:r>
            <a:endParaRPr>
              <a:solidFill>
                <a:schemeClr val="dk1"/>
              </a:solidFill>
              <a:latin typeface="Georgia"/>
              <a:ea typeface="Georgia"/>
              <a:cs typeface="Georgia"/>
              <a:sym typeface="Georgia"/>
            </a:endParaRPr>
          </a:p>
          <a:p>
            <a:pPr indent="0" lvl="0" marL="0" rtl="0" algn="l">
              <a:spcBef>
                <a:spcPts val="0"/>
              </a:spcBef>
              <a:spcAft>
                <a:spcPts val="0"/>
              </a:spcAft>
              <a:buNone/>
            </a:pPr>
            <a:r>
              <a:rPr lang="fr-FR">
                <a:solidFill>
                  <a:schemeClr val="dk1"/>
                </a:solidFill>
                <a:latin typeface="Georgia"/>
                <a:ea typeface="Georgia"/>
                <a:cs typeface="Georgia"/>
                <a:sym typeface="Georgia"/>
              </a:rPr>
              <a:t>ε = 1e−7</a:t>
            </a:r>
            <a:endParaRPr>
              <a:solidFill>
                <a:schemeClr val="dk1"/>
              </a:solidFill>
              <a:latin typeface="Georgia"/>
              <a:ea typeface="Georgia"/>
              <a:cs typeface="Georgia"/>
              <a:sym typeface="Georgia"/>
            </a:endParaRPr>
          </a:p>
        </p:txBody>
      </p:sp>
      <p:sp>
        <p:nvSpPr>
          <p:cNvPr id="1598" name="Google Shape;1598;g2e066baaaf8_2_31"/>
          <p:cNvSpPr txBox="1"/>
          <p:nvPr/>
        </p:nvSpPr>
        <p:spPr>
          <a:xfrm>
            <a:off x="763125" y="4212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200"/>
              <a:t>more stable convergence</a:t>
            </a:r>
            <a:endParaRPr sz="1200"/>
          </a:p>
        </p:txBody>
      </p:sp>
      <p:sp>
        <p:nvSpPr>
          <p:cNvPr id="1599" name="Google Shape;1599;g2e066baaaf8_2_31"/>
          <p:cNvSpPr txBox="1"/>
          <p:nvPr/>
        </p:nvSpPr>
        <p:spPr>
          <a:xfrm>
            <a:off x="8909700" y="35506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200">
                <a:solidFill>
                  <a:schemeClr val="dk1"/>
                </a:solidFill>
              </a:rPr>
              <a:t>fast </a:t>
            </a:r>
            <a:r>
              <a:rPr lang="fr-FR" sz="1200"/>
              <a:t>convergence </a:t>
            </a:r>
            <a:endParaRPr sz="1200"/>
          </a:p>
        </p:txBody>
      </p:sp>
      <p:sp>
        <p:nvSpPr>
          <p:cNvPr id="1600" name="Google Shape;1600;g2e066baaaf8_2_31"/>
          <p:cNvSpPr txBox="1"/>
          <p:nvPr/>
        </p:nvSpPr>
        <p:spPr>
          <a:xfrm>
            <a:off x="319086" y="179799"/>
            <a:ext cx="93297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000">
                <a:solidFill>
                  <a:schemeClr val="dk1"/>
                </a:solidFill>
                <a:latin typeface="Times New Roman"/>
                <a:ea typeface="Times New Roman"/>
                <a:cs typeface="Times New Roman"/>
                <a:sym typeface="Times New Roman"/>
              </a:rPr>
              <a:t>3. Physics-Informed Neural Networks</a:t>
            </a:r>
            <a:endParaRPr sz="3000">
              <a:latin typeface="Times New Roman"/>
              <a:ea typeface="Times New Roman"/>
              <a:cs typeface="Times New Roman"/>
              <a:sym typeface="Times New Roman"/>
            </a:endParaRPr>
          </a:p>
        </p:txBody>
      </p:sp>
      <p:sp>
        <p:nvSpPr>
          <p:cNvPr id="1601" name="Google Shape;1601;g2e066baaaf8_2_31"/>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g2e066baaaf8_2_76"/>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
        <p:nvSpPr>
          <p:cNvPr id="1608" name="Google Shape;1608;g2e066baaaf8_2_76"/>
          <p:cNvSpPr txBox="1"/>
          <p:nvPr/>
        </p:nvSpPr>
        <p:spPr>
          <a:xfrm>
            <a:off x="319086" y="893474"/>
            <a:ext cx="9329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chemeClr val="dk1"/>
                </a:solidFill>
              </a:rPr>
              <a:t>Optimization method</a:t>
            </a:r>
            <a:endParaRPr sz="1600"/>
          </a:p>
        </p:txBody>
      </p:sp>
      <p:sp>
        <p:nvSpPr>
          <p:cNvPr id="1609" name="Google Shape;1609;g2e066baaaf8_2_76"/>
          <p:cNvSpPr txBox="1"/>
          <p:nvPr/>
        </p:nvSpPr>
        <p:spPr>
          <a:xfrm>
            <a:off x="380775" y="1345525"/>
            <a:ext cx="377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FR" sz="1200">
                <a:solidFill>
                  <a:schemeClr val="dk1"/>
                </a:solidFill>
                <a:latin typeface="Georgia"/>
                <a:ea typeface="Georgia"/>
                <a:cs typeface="Georgia"/>
                <a:sym typeface="Georgia"/>
              </a:rPr>
              <a:t>L-BFGS</a:t>
            </a:r>
            <a:endParaRPr b="1" sz="1200">
              <a:solidFill>
                <a:schemeClr val="dk1"/>
              </a:solidFill>
              <a:latin typeface="Georgia"/>
              <a:ea typeface="Georgia"/>
              <a:cs typeface="Georgia"/>
              <a:sym typeface="Georgia"/>
            </a:endParaRPr>
          </a:p>
        </p:txBody>
      </p:sp>
      <p:sp>
        <p:nvSpPr>
          <p:cNvPr id="1610" name="Google Shape;1610;g2e066baaaf8_2_76"/>
          <p:cNvSpPr txBox="1"/>
          <p:nvPr/>
        </p:nvSpPr>
        <p:spPr>
          <a:xfrm>
            <a:off x="586075" y="1828200"/>
            <a:ext cx="5747400" cy="12621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fr-FR"/>
              <a:t>A</a:t>
            </a:r>
            <a:r>
              <a:rPr lang="fr-FR"/>
              <a:t>n optimization algorithm in the family of quasi-Newton methods</a:t>
            </a:r>
            <a:endParaRPr/>
          </a:p>
          <a:p>
            <a:pPr indent="0" lvl="0" marL="457200" rtl="0" algn="just">
              <a:spcBef>
                <a:spcPts val="0"/>
              </a:spcBef>
              <a:spcAft>
                <a:spcPts val="0"/>
              </a:spcAft>
              <a:buNone/>
            </a:pPr>
            <a:r>
              <a:rPr lang="fr-FR"/>
              <a:t>(approximation of the inverse of the Hessian matrix)</a:t>
            </a:r>
            <a:endParaRPr/>
          </a:p>
          <a:p>
            <a:pPr indent="-317500" lvl="0" marL="457200" rtl="0" algn="just">
              <a:spcBef>
                <a:spcPts val="0"/>
              </a:spcBef>
              <a:spcAft>
                <a:spcPts val="0"/>
              </a:spcAft>
              <a:buSzPts val="1400"/>
              <a:buChar char="●"/>
            </a:pPr>
            <a:r>
              <a:rPr lang="fr-FR"/>
              <a:t>Based on </a:t>
            </a:r>
            <a:r>
              <a:rPr lang="fr-FR"/>
              <a:t>the Broyden–Fletcher–Goldfarb–Shanno algorithm (BFGS) but using a limited amount of computer memory</a:t>
            </a:r>
            <a:endParaRPr/>
          </a:p>
          <a:p>
            <a:pPr indent="0" lvl="0" marL="0" rtl="0" algn="just">
              <a:spcBef>
                <a:spcPts val="0"/>
              </a:spcBef>
              <a:spcAft>
                <a:spcPts val="0"/>
              </a:spcAft>
              <a:buNone/>
            </a:pPr>
            <a:r>
              <a:t/>
            </a:r>
            <a:endParaRPr/>
          </a:p>
        </p:txBody>
      </p:sp>
      <p:pic>
        <p:nvPicPr>
          <p:cNvPr id="1611" name="Google Shape;1611;g2e066baaaf8_2_76"/>
          <p:cNvPicPr preferRelativeResize="0"/>
          <p:nvPr/>
        </p:nvPicPr>
        <p:blipFill>
          <a:blip r:embed="rId3">
            <a:alphaModFix/>
          </a:blip>
          <a:stretch>
            <a:fillRect/>
          </a:stretch>
        </p:blipFill>
        <p:spPr>
          <a:xfrm>
            <a:off x="6835625" y="606625"/>
            <a:ext cx="4515550" cy="2786400"/>
          </a:xfrm>
          <a:prstGeom prst="rect">
            <a:avLst/>
          </a:prstGeom>
          <a:noFill/>
          <a:ln>
            <a:noFill/>
          </a:ln>
        </p:spPr>
      </p:pic>
      <p:pic>
        <p:nvPicPr>
          <p:cNvPr id="1612" name="Google Shape;1612;g2e066baaaf8_2_76"/>
          <p:cNvPicPr preferRelativeResize="0"/>
          <p:nvPr/>
        </p:nvPicPr>
        <p:blipFill>
          <a:blip r:embed="rId4">
            <a:alphaModFix/>
          </a:blip>
          <a:stretch>
            <a:fillRect/>
          </a:stretch>
        </p:blipFill>
        <p:spPr>
          <a:xfrm>
            <a:off x="6691675" y="3393025"/>
            <a:ext cx="4515550" cy="2693825"/>
          </a:xfrm>
          <a:prstGeom prst="rect">
            <a:avLst/>
          </a:prstGeom>
          <a:noFill/>
          <a:ln>
            <a:noFill/>
          </a:ln>
        </p:spPr>
      </p:pic>
      <p:sp>
        <p:nvSpPr>
          <p:cNvPr id="1613" name="Google Shape;1613;g2e066baaaf8_2_76"/>
          <p:cNvSpPr txBox="1"/>
          <p:nvPr/>
        </p:nvSpPr>
        <p:spPr>
          <a:xfrm>
            <a:off x="319086" y="179799"/>
            <a:ext cx="93297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000">
                <a:solidFill>
                  <a:schemeClr val="dk1"/>
                </a:solidFill>
                <a:latin typeface="Times New Roman"/>
                <a:ea typeface="Times New Roman"/>
                <a:cs typeface="Times New Roman"/>
                <a:sym typeface="Times New Roman"/>
              </a:rPr>
              <a:t>3. Physics-Informed Neural Networks</a:t>
            </a:r>
            <a:endParaRPr sz="3000">
              <a:latin typeface="Times New Roman"/>
              <a:ea typeface="Times New Roman"/>
              <a:cs typeface="Times New Roman"/>
              <a:sym typeface="Times New Roman"/>
            </a:endParaRPr>
          </a:p>
        </p:txBody>
      </p:sp>
      <p:sp>
        <p:nvSpPr>
          <p:cNvPr id="1614" name="Google Shape;1614;g2e066baaaf8_2_76"/>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g2d2a6897ac3_0_15"/>
          <p:cNvSpPr txBox="1"/>
          <p:nvPr>
            <p:ph type="title"/>
          </p:nvPr>
        </p:nvSpPr>
        <p:spPr>
          <a:xfrm>
            <a:off x="984250" y="-249054"/>
            <a:ext cx="6125400" cy="1203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fr-FR" u="sng"/>
              <a:t>Outline</a:t>
            </a:r>
            <a:endParaRPr u="sng"/>
          </a:p>
        </p:txBody>
      </p:sp>
      <p:sp>
        <p:nvSpPr>
          <p:cNvPr id="1376" name="Google Shape;1376;g2d2a6897ac3_0_15"/>
          <p:cNvSpPr txBox="1"/>
          <p:nvPr>
            <p:ph idx="1" type="body"/>
          </p:nvPr>
        </p:nvSpPr>
        <p:spPr>
          <a:xfrm>
            <a:off x="1013025" y="1189208"/>
            <a:ext cx="10515600" cy="633000"/>
          </a:xfrm>
          <a:prstGeom prst="rect">
            <a:avLst/>
          </a:prstGeom>
        </p:spPr>
        <p:txBody>
          <a:bodyPr anchorCtr="0" anchor="t" bIns="45700" lIns="91425" spcFirstLastPara="1" rIns="91425" wrap="square" tIns="45700">
            <a:noAutofit/>
          </a:bodyPr>
          <a:lstStyle/>
          <a:p>
            <a:pPr indent="-410210" lvl="0" marL="457200" rtl="0" algn="l">
              <a:lnSpc>
                <a:spcPct val="150000"/>
              </a:lnSpc>
              <a:spcBef>
                <a:spcPts val="1000"/>
              </a:spcBef>
              <a:spcAft>
                <a:spcPts val="0"/>
              </a:spcAft>
              <a:buSzPts val="2860"/>
              <a:buAutoNum type="arabicPeriod"/>
            </a:pPr>
            <a:r>
              <a:rPr lang="fr-FR" sz="2860"/>
              <a:t>Introduction: </a:t>
            </a:r>
            <a:r>
              <a:rPr lang="fr-FR" sz="2860"/>
              <a:t>Why we need PINNs?</a:t>
            </a:r>
            <a:r>
              <a:rPr lang="fr-FR" sz="2860"/>
              <a:t> </a:t>
            </a:r>
            <a:endParaRPr sz="2860"/>
          </a:p>
          <a:p>
            <a:pPr indent="-410210" lvl="0" marL="457200" rtl="0" algn="l">
              <a:lnSpc>
                <a:spcPct val="150000"/>
              </a:lnSpc>
              <a:spcBef>
                <a:spcPts val="0"/>
              </a:spcBef>
              <a:spcAft>
                <a:spcPts val="0"/>
              </a:spcAft>
              <a:buSzPts val="2860"/>
              <a:buAutoNum type="arabicPeriod"/>
            </a:pPr>
            <a:r>
              <a:rPr lang="fr-FR" sz="2860"/>
              <a:t>Problem setup</a:t>
            </a:r>
            <a:endParaRPr sz="2860"/>
          </a:p>
          <a:p>
            <a:pPr indent="-409575" lvl="0" marL="457200" rtl="0" algn="l">
              <a:lnSpc>
                <a:spcPct val="150000"/>
              </a:lnSpc>
              <a:spcBef>
                <a:spcPts val="0"/>
              </a:spcBef>
              <a:spcAft>
                <a:spcPts val="0"/>
              </a:spcAft>
              <a:buSzPts val="2850"/>
              <a:buFont typeface="Georgia"/>
              <a:buAutoNum type="arabicPeriod"/>
            </a:pPr>
            <a:r>
              <a:rPr lang="fr-FR" sz="2850"/>
              <a:t>Physics-Informed Neural Networks</a:t>
            </a:r>
            <a:endParaRPr sz="2860"/>
          </a:p>
          <a:p>
            <a:pPr indent="-410210" lvl="0" marL="450000" rtl="0" algn="l">
              <a:lnSpc>
                <a:spcPct val="150000"/>
              </a:lnSpc>
              <a:spcBef>
                <a:spcPts val="0"/>
              </a:spcBef>
              <a:spcAft>
                <a:spcPts val="0"/>
              </a:spcAft>
              <a:buSzPts val="2860"/>
              <a:buAutoNum type="arabicPeriod"/>
            </a:pPr>
            <a:r>
              <a:rPr lang="fr-FR" sz="2860"/>
              <a:t>Experiment Setup</a:t>
            </a:r>
            <a:endParaRPr sz="2860"/>
          </a:p>
          <a:p>
            <a:pPr indent="-410210" lvl="0" marL="457200" rtl="0" algn="l">
              <a:lnSpc>
                <a:spcPct val="150000"/>
              </a:lnSpc>
              <a:spcBef>
                <a:spcPts val="0"/>
              </a:spcBef>
              <a:spcAft>
                <a:spcPts val="0"/>
              </a:spcAft>
              <a:buSzPts val="2860"/>
              <a:buAutoNum type="arabicPeriod"/>
            </a:pPr>
            <a:r>
              <a:rPr lang="fr-FR" sz="2860"/>
              <a:t>Results </a:t>
            </a:r>
            <a:endParaRPr sz="2860"/>
          </a:p>
          <a:p>
            <a:pPr indent="-410210" lvl="0" marL="457200" rtl="0" algn="l">
              <a:lnSpc>
                <a:spcPct val="150000"/>
              </a:lnSpc>
              <a:spcBef>
                <a:spcPts val="0"/>
              </a:spcBef>
              <a:spcAft>
                <a:spcPts val="0"/>
              </a:spcAft>
              <a:buSzPts val="2860"/>
              <a:buAutoNum type="arabicPeriod"/>
            </a:pPr>
            <a:r>
              <a:rPr lang="fr-FR" sz="2860"/>
              <a:t>Assessment</a:t>
            </a:r>
            <a:endParaRPr sz="2860"/>
          </a:p>
          <a:p>
            <a:pPr indent="-410210" lvl="0" marL="457200" rtl="0" algn="l">
              <a:lnSpc>
                <a:spcPct val="150000"/>
              </a:lnSpc>
              <a:spcBef>
                <a:spcPts val="0"/>
              </a:spcBef>
              <a:spcAft>
                <a:spcPts val="0"/>
              </a:spcAft>
              <a:buSzPts val="2860"/>
              <a:buAutoNum type="arabicPeriod"/>
            </a:pPr>
            <a:r>
              <a:rPr lang="fr-FR" sz="2860"/>
              <a:t>Perspective</a:t>
            </a:r>
            <a:endParaRPr sz="2860"/>
          </a:p>
          <a:p>
            <a:pPr indent="-410210" lvl="0" marL="457200" rtl="0" algn="l">
              <a:lnSpc>
                <a:spcPct val="150000"/>
              </a:lnSpc>
              <a:spcBef>
                <a:spcPts val="0"/>
              </a:spcBef>
              <a:spcAft>
                <a:spcPts val="0"/>
              </a:spcAft>
              <a:buSzPts val="2860"/>
              <a:buAutoNum type="arabicPeriod"/>
            </a:pPr>
            <a:r>
              <a:rPr lang="fr-FR" sz="2860"/>
              <a:t>Conclusion</a:t>
            </a:r>
            <a:endParaRPr sz="2860"/>
          </a:p>
          <a:p>
            <a:pPr indent="0" lvl="0" marL="0" rtl="0" algn="l">
              <a:lnSpc>
                <a:spcPct val="150000"/>
              </a:lnSpc>
              <a:spcBef>
                <a:spcPts val="1000"/>
              </a:spcBef>
              <a:spcAft>
                <a:spcPts val="0"/>
              </a:spcAft>
              <a:buNone/>
            </a:pPr>
            <a:r>
              <a:t/>
            </a:r>
            <a:endParaRPr sz="2860"/>
          </a:p>
        </p:txBody>
      </p:sp>
      <p:sp>
        <p:nvSpPr>
          <p:cNvPr id="1377" name="Google Shape;1377;g2d2a6897ac3_0_15"/>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solidFill>
                  <a:schemeClr val="dk1"/>
                </a:solidFill>
              </a:rPr>
              <a:t>‹#›</a:t>
            </a:fld>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g2e066baaaf8_2_86"/>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
        <p:nvSpPr>
          <p:cNvPr id="1621" name="Google Shape;1621;g2e066baaaf8_2_86"/>
          <p:cNvSpPr txBox="1"/>
          <p:nvPr/>
        </p:nvSpPr>
        <p:spPr>
          <a:xfrm>
            <a:off x="319086" y="893474"/>
            <a:ext cx="9329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chemeClr val="dk1"/>
                </a:solidFill>
              </a:rPr>
              <a:t>Optimization method</a:t>
            </a:r>
            <a:endParaRPr sz="1600"/>
          </a:p>
        </p:txBody>
      </p:sp>
      <p:pic>
        <p:nvPicPr>
          <p:cNvPr id="1622" name="Google Shape;1622;g2e066baaaf8_2_86"/>
          <p:cNvPicPr preferRelativeResize="0"/>
          <p:nvPr/>
        </p:nvPicPr>
        <p:blipFill>
          <a:blip r:embed="rId3">
            <a:alphaModFix/>
          </a:blip>
          <a:stretch>
            <a:fillRect/>
          </a:stretch>
        </p:blipFill>
        <p:spPr>
          <a:xfrm>
            <a:off x="702075" y="1374400"/>
            <a:ext cx="4914575" cy="2752525"/>
          </a:xfrm>
          <a:prstGeom prst="rect">
            <a:avLst/>
          </a:prstGeom>
          <a:noFill/>
          <a:ln>
            <a:noFill/>
          </a:ln>
        </p:spPr>
      </p:pic>
      <p:pic>
        <p:nvPicPr>
          <p:cNvPr id="1623" name="Google Shape;1623;g2e066baaaf8_2_86"/>
          <p:cNvPicPr preferRelativeResize="0"/>
          <p:nvPr/>
        </p:nvPicPr>
        <p:blipFill>
          <a:blip r:embed="rId4">
            <a:alphaModFix/>
          </a:blip>
          <a:stretch>
            <a:fillRect/>
          </a:stretch>
        </p:blipFill>
        <p:spPr>
          <a:xfrm>
            <a:off x="6226950" y="1374400"/>
            <a:ext cx="5006325" cy="2817725"/>
          </a:xfrm>
          <a:prstGeom prst="rect">
            <a:avLst/>
          </a:prstGeom>
          <a:noFill/>
          <a:ln>
            <a:noFill/>
          </a:ln>
        </p:spPr>
      </p:pic>
      <p:sp>
        <p:nvSpPr>
          <p:cNvPr id="1624" name="Google Shape;1624;g2e066baaaf8_2_86"/>
          <p:cNvSpPr txBox="1"/>
          <p:nvPr/>
        </p:nvSpPr>
        <p:spPr>
          <a:xfrm>
            <a:off x="864875" y="4192125"/>
            <a:ext cx="4670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200">
                <a:solidFill>
                  <a:srgbClr val="0D0D0D"/>
                </a:solidFill>
                <a:highlight>
                  <a:srgbClr val="FFFFFF"/>
                </a:highlight>
              </a:rPr>
              <a:t>Adam converges quickly towards the global minimum, </a:t>
            </a:r>
            <a:r>
              <a:rPr lang="fr-FR" sz="1200">
                <a:solidFill>
                  <a:srgbClr val="CC4125"/>
                </a:solidFill>
                <a:highlight>
                  <a:srgbClr val="FFFFFF"/>
                </a:highlight>
              </a:rPr>
              <a:t>but it oscillates around [e-3,e-4] and does not decrease further.</a:t>
            </a:r>
            <a:endParaRPr sz="2200">
              <a:solidFill>
                <a:srgbClr val="CC4125"/>
              </a:solidFill>
            </a:endParaRPr>
          </a:p>
        </p:txBody>
      </p:sp>
      <p:sp>
        <p:nvSpPr>
          <p:cNvPr id="1625" name="Google Shape;1625;g2e066baaaf8_2_86"/>
          <p:cNvSpPr txBox="1"/>
          <p:nvPr/>
        </p:nvSpPr>
        <p:spPr>
          <a:xfrm>
            <a:off x="6613800" y="4284525"/>
            <a:ext cx="535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200">
                <a:solidFill>
                  <a:schemeClr val="dk1"/>
                </a:solidFill>
              </a:rPr>
              <a:t>L-BFGS can decrease deeply </a:t>
            </a:r>
            <a:r>
              <a:rPr lang="fr-FR" sz="1200">
                <a:solidFill>
                  <a:srgbClr val="CC4125"/>
                </a:solidFill>
              </a:rPr>
              <a:t>but can fall into local minimum </a:t>
            </a:r>
            <a:r>
              <a:rPr lang="fr-FR" sz="1200">
                <a:solidFill>
                  <a:schemeClr val="dk1"/>
                </a:solidFill>
              </a:rPr>
              <a:t>if we use it from the beginning</a:t>
            </a:r>
            <a:r>
              <a:rPr lang="fr-FR" sz="1200">
                <a:solidFill>
                  <a:srgbClr val="CC4125"/>
                </a:solidFill>
              </a:rPr>
              <a:t>.</a:t>
            </a:r>
            <a:endParaRPr sz="1200">
              <a:solidFill>
                <a:srgbClr val="CC4125"/>
              </a:solidFill>
            </a:endParaRPr>
          </a:p>
        </p:txBody>
      </p:sp>
      <p:sp>
        <p:nvSpPr>
          <p:cNvPr id="1626" name="Google Shape;1626;g2e066baaaf8_2_86"/>
          <p:cNvSpPr txBox="1"/>
          <p:nvPr/>
        </p:nvSpPr>
        <p:spPr>
          <a:xfrm>
            <a:off x="3165600" y="5423325"/>
            <a:ext cx="5860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fr-FR" sz="1200">
                <a:solidFill>
                  <a:schemeClr val="dk1"/>
                </a:solidFill>
              </a:rPr>
              <a:t>By combining Adam as an initial optimization algorithm, then continuing with L-BFGS, we will have better optimal results.</a:t>
            </a:r>
            <a:endParaRPr sz="1200">
              <a:solidFill>
                <a:schemeClr val="dk1"/>
              </a:solidFill>
            </a:endParaRPr>
          </a:p>
          <a:p>
            <a:pPr indent="0" lvl="0" marL="0" rtl="0" algn="just">
              <a:spcBef>
                <a:spcPts val="0"/>
              </a:spcBef>
              <a:spcAft>
                <a:spcPts val="0"/>
              </a:spcAft>
              <a:buNone/>
            </a:pPr>
            <a:r>
              <a:t/>
            </a:r>
            <a:endParaRPr sz="1200">
              <a:solidFill>
                <a:schemeClr val="dk1"/>
              </a:solidFill>
            </a:endParaRPr>
          </a:p>
        </p:txBody>
      </p:sp>
      <p:cxnSp>
        <p:nvCxnSpPr>
          <p:cNvPr id="1627" name="Google Shape;1627;g2e066baaaf8_2_86"/>
          <p:cNvCxnSpPr>
            <a:endCxn id="1626" idx="0"/>
          </p:cNvCxnSpPr>
          <p:nvPr/>
        </p:nvCxnSpPr>
        <p:spPr>
          <a:xfrm>
            <a:off x="3205200" y="4761825"/>
            <a:ext cx="2890800" cy="661500"/>
          </a:xfrm>
          <a:prstGeom prst="straightConnector1">
            <a:avLst/>
          </a:prstGeom>
          <a:noFill/>
          <a:ln cap="flat" cmpd="sng" w="9525">
            <a:solidFill>
              <a:schemeClr val="dk2"/>
            </a:solidFill>
            <a:prstDash val="solid"/>
            <a:round/>
            <a:headEnd len="med" w="med" type="none"/>
            <a:tailEnd len="med" w="med" type="triangle"/>
          </a:ln>
        </p:spPr>
      </p:cxnSp>
      <p:cxnSp>
        <p:nvCxnSpPr>
          <p:cNvPr id="1628" name="Google Shape;1628;g2e066baaaf8_2_86"/>
          <p:cNvCxnSpPr>
            <a:endCxn id="1626" idx="0"/>
          </p:cNvCxnSpPr>
          <p:nvPr/>
        </p:nvCxnSpPr>
        <p:spPr>
          <a:xfrm flipH="1">
            <a:off x="6096000" y="4686225"/>
            <a:ext cx="3041400" cy="737100"/>
          </a:xfrm>
          <a:prstGeom prst="straightConnector1">
            <a:avLst/>
          </a:prstGeom>
          <a:noFill/>
          <a:ln cap="flat" cmpd="sng" w="9525">
            <a:solidFill>
              <a:schemeClr val="dk2"/>
            </a:solidFill>
            <a:prstDash val="solid"/>
            <a:round/>
            <a:headEnd len="med" w="med" type="none"/>
            <a:tailEnd len="med" w="med" type="triangle"/>
          </a:ln>
        </p:spPr>
      </p:cxnSp>
      <p:sp>
        <p:nvSpPr>
          <p:cNvPr id="1629" name="Google Shape;1629;g2e066baaaf8_2_86"/>
          <p:cNvSpPr txBox="1"/>
          <p:nvPr/>
        </p:nvSpPr>
        <p:spPr>
          <a:xfrm>
            <a:off x="319086" y="179799"/>
            <a:ext cx="93297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000">
                <a:solidFill>
                  <a:schemeClr val="dk1"/>
                </a:solidFill>
                <a:latin typeface="Times New Roman"/>
                <a:ea typeface="Times New Roman"/>
                <a:cs typeface="Times New Roman"/>
                <a:sym typeface="Times New Roman"/>
              </a:rPr>
              <a:t>3. Physics-Informed Neural Networks</a:t>
            </a:r>
            <a:endParaRPr sz="3000">
              <a:latin typeface="Times New Roman"/>
              <a:ea typeface="Times New Roman"/>
              <a:cs typeface="Times New Roman"/>
              <a:sym typeface="Times New Roman"/>
            </a:endParaRPr>
          </a:p>
        </p:txBody>
      </p:sp>
      <p:sp>
        <p:nvSpPr>
          <p:cNvPr id="1630" name="Google Shape;1630;g2e066baaaf8_2_86"/>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g2e0cfbe99f3_1_0"/>
          <p:cNvSpPr txBox="1"/>
          <p:nvPr>
            <p:ph type="title"/>
          </p:nvPr>
        </p:nvSpPr>
        <p:spPr>
          <a:xfrm>
            <a:off x="984250" y="-249054"/>
            <a:ext cx="6125400" cy="1203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fr-FR" u="sng"/>
              <a:t>Outline</a:t>
            </a:r>
            <a:endParaRPr u="sng"/>
          </a:p>
        </p:txBody>
      </p:sp>
      <p:sp>
        <p:nvSpPr>
          <p:cNvPr id="1637" name="Google Shape;1637;g2e0cfbe99f3_1_0"/>
          <p:cNvSpPr txBox="1"/>
          <p:nvPr>
            <p:ph idx="1" type="body"/>
          </p:nvPr>
        </p:nvSpPr>
        <p:spPr>
          <a:xfrm>
            <a:off x="1013025" y="1189208"/>
            <a:ext cx="10515600" cy="633000"/>
          </a:xfrm>
          <a:prstGeom prst="rect">
            <a:avLst/>
          </a:prstGeom>
        </p:spPr>
        <p:txBody>
          <a:bodyPr anchorCtr="0" anchor="t" bIns="45700" lIns="91425" spcFirstLastPara="1" rIns="91425" wrap="square" tIns="45700">
            <a:noAutofit/>
          </a:bodyPr>
          <a:lstStyle/>
          <a:p>
            <a:pPr indent="-410210" lvl="0" marL="457200" rtl="0" algn="l">
              <a:lnSpc>
                <a:spcPct val="150000"/>
              </a:lnSpc>
              <a:spcBef>
                <a:spcPts val="1000"/>
              </a:spcBef>
              <a:spcAft>
                <a:spcPts val="0"/>
              </a:spcAft>
              <a:buSzPts val="2860"/>
              <a:buAutoNum type="arabicPeriod"/>
            </a:pPr>
            <a:r>
              <a:rPr lang="fr-FR" sz="2860"/>
              <a:t>Introduction: Why we need PINNs? </a:t>
            </a:r>
            <a:endParaRPr sz="2860"/>
          </a:p>
          <a:p>
            <a:pPr indent="-410210" lvl="0" marL="457200" rtl="0" algn="l">
              <a:lnSpc>
                <a:spcPct val="150000"/>
              </a:lnSpc>
              <a:spcBef>
                <a:spcPts val="0"/>
              </a:spcBef>
              <a:spcAft>
                <a:spcPts val="0"/>
              </a:spcAft>
              <a:buSzPts val="2860"/>
              <a:buAutoNum type="arabicPeriod"/>
            </a:pPr>
            <a:r>
              <a:rPr lang="fr-FR" sz="2860"/>
              <a:t>Problem setup</a:t>
            </a:r>
            <a:endParaRPr sz="2860"/>
          </a:p>
          <a:p>
            <a:pPr indent="-409575" lvl="0" marL="457200" rtl="0" algn="l">
              <a:lnSpc>
                <a:spcPct val="150000"/>
              </a:lnSpc>
              <a:spcBef>
                <a:spcPts val="0"/>
              </a:spcBef>
              <a:spcAft>
                <a:spcPts val="0"/>
              </a:spcAft>
              <a:buSzPts val="2850"/>
              <a:buFont typeface="Georgia"/>
              <a:buAutoNum type="arabicPeriod"/>
            </a:pPr>
            <a:r>
              <a:rPr lang="fr-FR" sz="2850"/>
              <a:t>Physics-Informed Neural Networks</a:t>
            </a:r>
            <a:endParaRPr sz="2860"/>
          </a:p>
          <a:p>
            <a:pPr indent="-410210" lvl="0" marL="450000" rtl="0" algn="l">
              <a:lnSpc>
                <a:spcPct val="150000"/>
              </a:lnSpc>
              <a:spcBef>
                <a:spcPts val="0"/>
              </a:spcBef>
              <a:spcAft>
                <a:spcPts val="0"/>
              </a:spcAft>
              <a:buClr>
                <a:schemeClr val="accent2"/>
              </a:buClr>
              <a:buSzPts val="2860"/>
              <a:buAutoNum type="arabicPeriod"/>
            </a:pPr>
            <a:r>
              <a:rPr b="1" lang="fr-FR" sz="2860">
                <a:solidFill>
                  <a:schemeClr val="accent2"/>
                </a:solidFill>
              </a:rPr>
              <a:t>Experiment Setup</a:t>
            </a:r>
            <a:endParaRPr b="1" sz="2860">
              <a:solidFill>
                <a:schemeClr val="accent2"/>
              </a:solidFill>
            </a:endParaRPr>
          </a:p>
          <a:p>
            <a:pPr indent="-410210" lvl="0" marL="457200" rtl="0" algn="l">
              <a:lnSpc>
                <a:spcPct val="150000"/>
              </a:lnSpc>
              <a:spcBef>
                <a:spcPts val="0"/>
              </a:spcBef>
              <a:spcAft>
                <a:spcPts val="0"/>
              </a:spcAft>
              <a:buClr>
                <a:srgbClr val="888888"/>
              </a:buClr>
              <a:buSzPts val="2860"/>
              <a:buAutoNum type="arabicPeriod"/>
            </a:pPr>
            <a:r>
              <a:rPr lang="fr-FR" sz="2860">
                <a:solidFill>
                  <a:srgbClr val="888888"/>
                </a:solidFill>
              </a:rPr>
              <a:t>Results </a:t>
            </a:r>
            <a:endParaRPr sz="2860">
              <a:solidFill>
                <a:srgbClr val="888888"/>
              </a:solidFill>
            </a:endParaRPr>
          </a:p>
          <a:p>
            <a:pPr indent="-410210" lvl="0" marL="457200" rtl="0" algn="l">
              <a:lnSpc>
                <a:spcPct val="150000"/>
              </a:lnSpc>
              <a:spcBef>
                <a:spcPts val="0"/>
              </a:spcBef>
              <a:spcAft>
                <a:spcPts val="0"/>
              </a:spcAft>
              <a:buClr>
                <a:srgbClr val="888888"/>
              </a:buClr>
              <a:buSzPts val="2860"/>
              <a:buAutoNum type="arabicPeriod"/>
            </a:pPr>
            <a:r>
              <a:rPr lang="fr-FR" sz="2860">
                <a:solidFill>
                  <a:srgbClr val="888888"/>
                </a:solidFill>
              </a:rPr>
              <a:t>Assessment</a:t>
            </a:r>
            <a:endParaRPr sz="2860">
              <a:solidFill>
                <a:srgbClr val="888888"/>
              </a:solidFill>
            </a:endParaRPr>
          </a:p>
          <a:p>
            <a:pPr indent="-410210" lvl="0" marL="457200" rtl="0" algn="l">
              <a:lnSpc>
                <a:spcPct val="150000"/>
              </a:lnSpc>
              <a:spcBef>
                <a:spcPts val="0"/>
              </a:spcBef>
              <a:spcAft>
                <a:spcPts val="0"/>
              </a:spcAft>
              <a:buClr>
                <a:srgbClr val="888888"/>
              </a:buClr>
              <a:buSzPts val="2860"/>
              <a:buAutoNum type="arabicPeriod"/>
            </a:pPr>
            <a:r>
              <a:rPr lang="fr-FR" sz="2860">
                <a:solidFill>
                  <a:srgbClr val="888888"/>
                </a:solidFill>
              </a:rPr>
              <a:t>Perspective</a:t>
            </a:r>
            <a:endParaRPr sz="2860">
              <a:solidFill>
                <a:srgbClr val="888888"/>
              </a:solidFill>
            </a:endParaRPr>
          </a:p>
          <a:p>
            <a:pPr indent="-410210" lvl="0" marL="457200" rtl="0" algn="l">
              <a:lnSpc>
                <a:spcPct val="150000"/>
              </a:lnSpc>
              <a:spcBef>
                <a:spcPts val="0"/>
              </a:spcBef>
              <a:spcAft>
                <a:spcPts val="0"/>
              </a:spcAft>
              <a:buClr>
                <a:srgbClr val="888888"/>
              </a:buClr>
              <a:buSzPts val="2860"/>
              <a:buAutoNum type="arabicPeriod"/>
            </a:pPr>
            <a:r>
              <a:rPr lang="fr-FR" sz="2860">
                <a:solidFill>
                  <a:srgbClr val="888888"/>
                </a:solidFill>
              </a:rPr>
              <a:t>Conclusion</a:t>
            </a:r>
            <a:endParaRPr sz="2860">
              <a:solidFill>
                <a:srgbClr val="888888"/>
              </a:solidFill>
            </a:endParaRPr>
          </a:p>
        </p:txBody>
      </p:sp>
      <p:sp>
        <p:nvSpPr>
          <p:cNvPr id="1638" name="Google Shape;1638;g2e0cfbe99f3_1_0"/>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solidFill>
                  <a:schemeClr val="dk1"/>
                </a:solidFill>
              </a:rPr>
              <a:t>‹#›</a:t>
            </a:fld>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g2e066baaaf8_2_108"/>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
        <p:nvSpPr>
          <p:cNvPr id="1645" name="Google Shape;1645;g2e066baaaf8_2_108"/>
          <p:cNvSpPr txBox="1"/>
          <p:nvPr/>
        </p:nvSpPr>
        <p:spPr>
          <a:xfrm>
            <a:off x="319086" y="179799"/>
            <a:ext cx="93297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000">
                <a:solidFill>
                  <a:schemeClr val="dk1"/>
                </a:solidFill>
                <a:latin typeface="Times New Roman"/>
                <a:ea typeface="Times New Roman"/>
                <a:cs typeface="Times New Roman"/>
                <a:sym typeface="Times New Roman"/>
              </a:rPr>
              <a:t>4. Experiment Setup</a:t>
            </a:r>
            <a:endParaRPr sz="3000">
              <a:latin typeface="Times New Roman"/>
              <a:ea typeface="Times New Roman"/>
              <a:cs typeface="Times New Roman"/>
              <a:sym typeface="Times New Roman"/>
            </a:endParaRPr>
          </a:p>
        </p:txBody>
      </p:sp>
      <p:sp>
        <p:nvSpPr>
          <p:cNvPr id="1646" name="Google Shape;1646;g2e066baaaf8_2_108"/>
          <p:cNvSpPr txBox="1"/>
          <p:nvPr/>
        </p:nvSpPr>
        <p:spPr>
          <a:xfrm>
            <a:off x="319086" y="893474"/>
            <a:ext cx="9329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chemeClr val="dk1"/>
                </a:solidFill>
              </a:rPr>
              <a:t>Training points</a:t>
            </a:r>
            <a:endParaRPr sz="1600"/>
          </a:p>
        </p:txBody>
      </p:sp>
      <p:pic>
        <p:nvPicPr>
          <p:cNvPr id="1647" name="Google Shape;1647;g2e066baaaf8_2_108"/>
          <p:cNvPicPr preferRelativeResize="0"/>
          <p:nvPr/>
        </p:nvPicPr>
        <p:blipFill>
          <a:blip r:embed="rId3">
            <a:alphaModFix/>
          </a:blip>
          <a:stretch>
            <a:fillRect/>
          </a:stretch>
        </p:blipFill>
        <p:spPr>
          <a:xfrm>
            <a:off x="1347800" y="1232175"/>
            <a:ext cx="9496376" cy="3902719"/>
          </a:xfrm>
          <a:prstGeom prst="rect">
            <a:avLst/>
          </a:prstGeom>
          <a:noFill/>
          <a:ln>
            <a:noFill/>
          </a:ln>
        </p:spPr>
      </p:pic>
      <p:pic>
        <p:nvPicPr>
          <p:cNvPr id="1648" name="Google Shape;1648;g2e066baaaf8_2_108"/>
          <p:cNvPicPr preferRelativeResize="0"/>
          <p:nvPr/>
        </p:nvPicPr>
        <p:blipFill>
          <a:blip r:embed="rId4">
            <a:alphaModFix/>
          </a:blip>
          <a:stretch>
            <a:fillRect/>
          </a:stretch>
        </p:blipFill>
        <p:spPr>
          <a:xfrm>
            <a:off x="0" y="1960044"/>
            <a:ext cx="1390650" cy="276225"/>
          </a:xfrm>
          <a:prstGeom prst="rect">
            <a:avLst/>
          </a:prstGeom>
          <a:noFill/>
          <a:ln>
            <a:noFill/>
          </a:ln>
        </p:spPr>
      </p:pic>
      <p:pic>
        <p:nvPicPr>
          <p:cNvPr id="1649" name="Google Shape;1649;g2e066baaaf8_2_108"/>
          <p:cNvPicPr preferRelativeResize="0"/>
          <p:nvPr/>
        </p:nvPicPr>
        <p:blipFill>
          <a:blip r:embed="rId5">
            <a:alphaModFix/>
          </a:blip>
          <a:stretch>
            <a:fillRect/>
          </a:stretch>
        </p:blipFill>
        <p:spPr>
          <a:xfrm>
            <a:off x="10844050" y="3923819"/>
            <a:ext cx="1085850" cy="257175"/>
          </a:xfrm>
          <a:prstGeom prst="rect">
            <a:avLst/>
          </a:prstGeom>
          <a:noFill/>
          <a:ln>
            <a:noFill/>
          </a:ln>
        </p:spPr>
      </p:pic>
      <p:pic>
        <p:nvPicPr>
          <p:cNvPr id="1650" name="Google Shape;1650;g2e066baaaf8_2_108"/>
          <p:cNvPicPr preferRelativeResize="0"/>
          <p:nvPr/>
        </p:nvPicPr>
        <p:blipFill>
          <a:blip r:embed="rId6">
            <a:alphaModFix/>
          </a:blip>
          <a:stretch>
            <a:fillRect/>
          </a:stretch>
        </p:blipFill>
        <p:spPr>
          <a:xfrm>
            <a:off x="10848813" y="1983856"/>
            <a:ext cx="1076325" cy="228600"/>
          </a:xfrm>
          <a:prstGeom prst="rect">
            <a:avLst/>
          </a:prstGeom>
          <a:noFill/>
          <a:ln>
            <a:noFill/>
          </a:ln>
        </p:spPr>
      </p:pic>
      <p:pic>
        <p:nvPicPr>
          <p:cNvPr id="1651" name="Google Shape;1651;g2e066baaaf8_2_108"/>
          <p:cNvPicPr preferRelativeResize="0"/>
          <p:nvPr/>
        </p:nvPicPr>
        <p:blipFill>
          <a:blip r:embed="rId7">
            <a:alphaModFix/>
          </a:blip>
          <a:stretch>
            <a:fillRect/>
          </a:stretch>
        </p:blipFill>
        <p:spPr>
          <a:xfrm>
            <a:off x="71438" y="3919056"/>
            <a:ext cx="1247775" cy="266700"/>
          </a:xfrm>
          <a:prstGeom prst="rect">
            <a:avLst/>
          </a:prstGeom>
          <a:noFill/>
          <a:ln>
            <a:noFill/>
          </a:ln>
        </p:spPr>
      </p:pic>
      <p:sp>
        <p:nvSpPr>
          <p:cNvPr id="1652" name="Google Shape;1652;g2e066baaaf8_2_108"/>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g2e066baaaf8_2_129"/>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
        <p:nvSpPr>
          <p:cNvPr id="1659" name="Google Shape;1659;g2e066baaaf8_2_129"/>
          <p:cNvSpPr txBox="1"/>
          <p:nvPr/>
        </p:nvSpPr>
        <p:spPr>
          <a:xfrm>
            <a:off x="319086" y="893474"/>
            <a:ext cx="9329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chemeClr val="dk1"/>
                </a:solidFill>
              </a:rPr>
              <a:t>Choose the activation function</a:t>
            </a:r>
            <a:endParaRPr sz="1600"/>
          </a:p>
        </p:txBody>
      </p:sp>
      <p:sp>
        <p:nvSpPr>
          <p:cNvPr id="1660" name="Google Shape;1660;g2e066baaaf8_2_129"/>
          <p:cNvSpPr txBox="1"/>
          <p:nvPr/>
        </p:nvSpPr>
        <p:spPr>
          <a:xfrm>
            <a:off x="319086" y="179799"/>
            <a:ext cx="93297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000">
                <a:solidFill>
                  <a:schemeClr val="dk1"/>
                </a:solidFill>
                <a:latin typeface="Times New Roman"/>
                <a:ea typeface="Times New Roman"/>
                <a:cs typeface="Times New Roman"/>
                <a:sym typeface="Times New Roman"/>
              </a:rPr>
              <a:t>4. Experiment Setup</a:t>
            </a:r>
            <a:endParaRPr sz="3000">
              <a:latin typeface="Times New Roman"/>
              <a:ea typeface="Times New Roman"/>
              <a:cs typeface="Times New Roman"/>
              <a:sym typeface="Times New Roman"/>
            </a:endParaRPr>
          </a:p>
        </p:txBody>
      </p:sp>
      <p:sp>
        <p:nvSpPr>
          <p:cNvPr id="1661" name="Google Shape;1661;g2e066baaaf8_2_129"/>
          <p:cNvSpPr txBox="1"/>
          <p:nvPr/>
        </p:nvSpPr>
        <p:spPr>
          <a:xfrm>
            <a:off x="719725" y="1391750"/>
            <a:ext cx="414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FR"/>
              <a:t>The Hyperbolic Tangent Activation Function (tanh)</a:t>
            </a:r>
            <a:endParaRPr i="1"/>
          </a:p>
          <a:p>
            <a:pPr indent="0" lvl="0" marL="0" rtl="0" algn="l">
              <a:spcBef>
                <a:spcPts val="0"/>
              </a:spcBef>
              <a:spcAft>
                <a:spcPts val="0"/>
              </a:spcAft>
              <a:buNone/>
            </a:pPr>
            <a:r>
              <a:t/>
            </a:r>
            <a:endParaRPr/>
          </a:p>
        </p:txBody>
      </p:sp>
      <p:pic>
        <p:nvPicPr>
          <p:cNvPr id="1662" name="Google Shape;1662;g2e066baaaf8_2_129"/>
          <p:cNvPicPr preferRelativeResize="0"/>
          <p:nvPr/>
        </p:nvPicPr>
        <p:blipFill>
          <a:blip r:embed="rId3">
            <a:alphaModFix/>
          </a:blip>
          <a:stretch>
            <a:fillRect/>
          </a:stretch>
        </p:blipFill>
        <p:spPr>
          <a:xfrm>
            <a:off x="7195500" y="1232175"/>
            <a:ext cx="3313425" cy="2004425"/>
          </a:xfrm>
          <a:prstGeom prst="rect">
            <a:avLst/>
          </a:prstGeom>
          <a:noFill/>
          <a:ln>
            <a:noFill/>
          </a:ln>
        </p:spPr>
      </p:pic>
      <p:sp>
        <p:nvSpPr>
          <p:cNvPr id="1663" name="Google Shape;1663;g2e066baaaf8_2_129"/>
          <p:cNvSpPr txBox="1"/>
          <p:nvPr/>
        </p:nvSpPr>
        <p:spPr>
          <a:xfrm>
            <a:off x="1025775" y="1931150"/>
            <a:ext cx="4596000" cy="1046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fr-FR"/>
              <a:t>M</a:t>
            </a:r>
            <a:r>
              <a:rPr lang="fr-FR"/>
              <a:t>aps input values to a range between -1 and 1, helping normalize data and facilitating effective training by avoiding issues with unbalanced gradients</a:t>
            </a:r>
            <a:endParaRPr/>
          </a:p>
        </p:txBody>
      </p:sp>
      <p:sp>
        <p:nvSpPr>
          <p:cNvPr id="1664" name="Google Shape;1664;g2e066baaaf8_2_129"/>
          <p:cNvSpPr txBox="1"/>
          <p:nvPr/>
        </p:nvSpPr>
        <p:spPr>
          <a:xfrm>
            <a:off x="1044375" y="3123875"/>
            <a:ext cx="4558800" cy="6156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fr-FR"/>
              <a:t>P</a:t>
            </a:r>
            <a:r>
              <a:rPr lang="fr-FR"/>
              <a:t>rovides stronger gradients for inputs near zero aiding efficient training.</a:t>
            </a:r>
            <a:endParaRPr/>
          </a:p>
        </p:txBody>
      </p:sp>
      <p:sp>
        <p:nvSpPr>
          <p:cNvPr id="1665" name="Google Shape;1665;g2e066baaaf8_2_129"/>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g2e14cdc3446_0_23"/>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
        <p:nvSpPr>
          <p:cNvPr id="1672" name="Google Shape;1672;g2e14cdc3446_0_23"/>
          <p:cNvSpPr txBox="1"/>
          <p:nvPr/>
        </p:nvSpPr>
        <p:spPr>
          <a:xfrm>
            <a:off x="319086" y="893474"/>
            <a:ext cx="9329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chemeClr val="dk1"/>
                </a:solidFill>
              </a:rPr>
              <a:t>Choose the number of hidden layers and neurons</a:t>
            </a:r>
            <a:endParaRPr sz="1600"/>
          </a:p>
        </p:txBody>
      </p:sp>
      <p:pic>
        <p:nvPicPr>
          <p:cNvPr id="1673" name="Google Shape;1673;g2e14cdc3446_0_23"/>
          <p:cNvPicPr preferRelativeResize="0"/>
          <p:nvPr/>
        </p:nvPicPr>
        <p:blipFill>
          <a:blip r:embed="rId3">
            <a:alphaModFix/>
          </a:blip>
          <a:stretch>
            <a:fillRect/>
          </a:stretch>
        </p:blipFill>
        <p:spPr>
          <a:xfrm>
            <a:off x="2263800" y="2039923"/>
            <a:ext cx="7452275" cy="2274677"/>
          </a:xfrm>
          <a:prstGeom prst="rect">
            <a:avLst/>
          </a:prstGeom>
          <a:noFill/>
          <a:ln>
            <a:noFill/>
          </a:ln>
        </p:spPr>
      </p:pic>
      <p:sp>
        <p:nvSpPr>
          <p:cNvPr id="1674" name="Google Shape;1674;g2e14cdc3446_0_23"/>
          <p:cNvSpPr txBox="1"/>
          <p:nvPr/>
        </p:nvSpPr>
        <p:spPr>
          <a:xfrm>
            <a:off x="1882800" y="5005475"/>
            <a:ext cx="8426400" cy="415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FR" sz="1500"/>
              <a:t>→ We choose 4 hidden layers with 64 neurons per hidden layer to give us the best results.</a:t>
            </a:r>
            <a:endParaRPr sz="1500"/>
          </a:p>
        </p:txBody>
      </p:sp>
      <p:sp>
        <p:nvSpPr>
          <p:cNvPr id="1675" name="Google Shape;1675;g2e14cdc3446_0_23"/>
          <p:cNvSpPr txBox="1"/>
          <p:nvPr/>
        </p:nvSpPr>
        <p:spPr>
          <a:xfrm>
            <a:off x="319086" y="179799"/>
            <a:ext cx="93297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000">
                <a:solidFill>
                  <a:schemeClr val="dk1"/>
                </a:solidFill>
                <a:latin typeface="Times New Roman"/>
                <a:ea typeface="Times New Roman"/>
                <a:cs typeface="Times New Roman"/>
                <a:sym typeface="Times New Roman"/>
              </a:rPr>
              <a:t>4. Experiment Setup</a:t>
            </a:r>
            <a:endParaRPr sz="3000">
              <a:latin typeface="Times New Roman"/>
              <a:ea typeface="Times New Roman"/>
              <a:cs typeface="Times New Roman"/>
              <a:sym typeface="Times New Roman"/>
            </a:endParaRPr>
          </a:p>
        </p:txBody>
      </p:sp>
      <p:sp>
        <p:nvSpPr>
          <p:cNvPr id="1676" name="Google Shape;1676;g2e14cdc3446_0_23"/>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g2e0cfbe99f3_1_7"/>
          <p:cNvSpPr txBox="1"/>
          <p:nvPr>
            <p:ph type="title"/>
          </p:nvPr>
        </p:nvSpPr>
        <p:spPr>
          <a:xfrm>
            <a:off x="984250" y="-249054"/>
            <a:ext cx="6125400" cy="1203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fr-FR" u="sng"/>
              <a:t>Outline</a:t>
            </a:r>
            <a:endParaRPr u="sng"/>
          </a:p>
        </p:txBody>
      </p:sp>
      <p:sp>
        <p:nvSpPr>
          <p:cNvPr id="1683" name="Google Shape;1683;g2e0cfbe99f3_1_7"/>
          <p:cNvSpPr txBox="1"/>
          <p:nvPr>
            <p:ph idx="1" type="body"/>
          </p:nvPr>
        </p:nvSpPr>
        <p:spPr>
          <a:xfrm>
            <a:off x="1013025" y="1189208"/>
            <a:ext cx="10515600" cy="633000"/>
          </a:xfrm>
          <a:prstGeom prst="rect">
            <a:avLst/>
          </a:prstGeom>
        </p:spPr>
        <p:txBody>
          <a:bodyPr anchorCtr="0" anchor="t" bIns="45700" lIns="91425" spcFirstLastPara="1" rIns="91425" wrap="square" tIns="45700">
            <a:noAutofit/>
          </a:bodyPr>
          <a:lstStyle/>
          <a:p>
            <a:pPr indent="-410210" lvl="0" marL="457200" rtl="0" algn="l">
              <a:lnSpc>
                <a:spcPct val="150000"/>
              </a:lnSpc>
              <a:spcBef>
                <a:spcPts val="1000"/>
              </a:spcBef>
              <a:spcAft>
                <a:spcPts val="0"/>
              </a:spcAft>
              <a:buSzPts val="2860"/>
              <a:buAutoNum type="arabicPeriod"/>
            </a:pPr>
            <a:r>
              <a:rPr lang="fr-FR" sz="2860"/>
              <a:t>Introduction: Why we need PINNs? </a:t>
            </a:r>
            <a:endParaRPr sz="2860"/>
          </a:p>
          <a:p>
            <a:pPr indent="-410210" lvl="0" marL="457200" rtl="0" algn="l">
              <a:lnSpc>
                <a:spcPct val="150000"/>
              </a:lnSpc>
              <a:spcBef>
                <a:spcPts val="0"/>
              </a:spcBef>
              <a:spcAft>
                <a:spcPts val="0"/>
              </a:spcAft>
              <a:buSzPts val="2860"/>
              <a:buAutoNum type="arabicPeriod"/>
            </a:pPr>
            <a:r>
              <a:rPr lang="fr-FR" sz="2860"/>
              <a:t>Problem setup</a:t>
            </a:r>
            <a:endParaRPr sz="2860"/>
          </a:p>
          <a:p>
            <a:pPr indent="-409575" lvl="0" marL="457200" rtl="0" algn="l">
              <a:lnSpc>
                <a:spcPct val="150000"/>
              </a:lnSpc>
              <a:spcBef>
                <a:spcPts val="0"/>
              </a:spcBef>
              <a:spcAft>
                <a:spcPts val="0"/>
              </a:spcAft>
              <a:buSzPts val="2850"/>
              <a:buFont typeface="Georgia"/>
              <a:buAutoNum type="arabicPeriod"/>
            </a:pPr>
            <a:r>
              <a:rPr lang="fr-FR" sz="2850"/>
              <a:t>Physics-Informed Neural Networks</a:t>
            </a:r>
            <a:endParaRPr sz="2860"/>
          </a:p>
          <a:p>
            <a:pPr indent="-410210" lvl="0" marL="450000" rtl="0" algn="l">
              <a:lnSpc>
                <a:spcPct val="150000"/>
              </a:lnSpc>
              <a:spcBef>
                <a:spcPts val="0"/>
              </a:spcBef>
              <a:spcAft>
                <a:spcPts val="0"/>
              </a:spcAft>
              <a:buSzPts val="2860"/>
              <a:buAutoNum type="arabicPeriod"/>
            </a:pPr>
            <a:r>
              <a:rPr lang="fr-FR" sz="2860"/>
              <a:t>Experiment Setup</a:t>
            </a:r>
            <a:endParaRPr sz="2860"/>
          </a:p>
          <a:p>
            <a:pPr indent="-410210" lvl="0" marL="457200" rtl="0" algn="l">
              <a:lnSpc>
                <a:spcPct val="150000"/>
              </a:lnSpc>
              <a:spcBef>
                <a:spcPts val="0"/>
              </a:spcBef>
              <a:spcAft>
                <a:spcPts val="0"/>
              </a:spcAft>
              <a:buClr>
                <a:schemeClr val="accent2"/>
              </a:buClr>
              <a:buSzPts val="2860"/>
              <a:buAutoNum type="arabicPeriod"/>
            </a:pPr>
            <a:r>
              <a:rPr b="1" lang="fr-FR" sz="2860">
                <a:solidFill>
                  <a:schemeClr val="accent2"/>
                </a:solidFill>
              </a:rPr>
              <a:t>Results </a:t>
            </a:r>
            <a:endParaRPr b="1" sz="2860">
              <a:solidFill>
                <a:schemeClr val="accent2"/>
              </a:solidFill>
            </a:endParaRPr>
          </a:p>
          <a:p>
            <a:pPr indent="-410210" lvl="0" marL="457200" rtl="0" algn="l">
              <a:lnSpc>
                <a:spcPct val="150000"/>
              </a:lnSpc>
              <a:spcBef>
                <a:spcPts val="0"/>
              </a:spcBef>
              <a:spcAft>
                <a:spcPts val="0"/>
              </a:spcAft>
              <a:buClr>
                <a:srgbClr val="888888"/>
              </a:buClr>
              <a:buSzPts val="2860"/>
              <a:buAutoNum type="arabicPeriod"/>
            </a:pPr>
            <a:r>
              <a:rPr lang="fr-FR" sz="2860">
                <a:solidFill>
                  <a:srgbClr val="888888"/>
                </a:solidFill>
              </a:rPr>
              <a:t>Assessment</a:t>
            </a:r>
            <a:endParaRPr sz="2860">
              <a:solidFill>
                <a:srgbClr val="888888"/>
              </a:solidFill>
            </a:endParaRPr>
          </a:p>
          <a:p>
            <a:pPr indent="-410210" lvl="0" marL="457200" rtl="0" algn="l">
              <a:lnSpc>
                <a:spcPct val="150000"/>
              </a:lnSpc>
              <a:spcBef>
                <a:spcPts val="0"/>
              </a:spcBef>
              <a:spcAft>
                <a:spcPts val="0"/>
              </a:spcAft>
              <a:buClr>
                <a:srgbClr val="888888"/>
              </a:buClr>
              <a:buSzPts val="2860"/>
              <a:buAutoNum type="arabicPeriod"/>
            </a:pPr>
            <a:r>
              <a:rPr lang="fr-FR" sz="2860">
                <a:solidFill>
                  <a:srgbClr val="888888"/>
                </a:solidFill>
              </a:rPr>
              <a:t>Perspective</a:t>
            </a:r>
            <a:endParaRPr sz="2860">
              <a:solidFill>
                <a:srgbClr val="888888"/>
              </a:solidFill>
            </a:endParaRPr>
          </a:p>
          <a:p>
            <a:pPr indent="-410210" lvl="0" marL="457200" rtl="0" algn="l">
              <a:lnSpc>
                <a:spcPct val="150000"/>
              </a:lnSpc>
              <a:spcBef>
                <a:spcPts val="0"/>
              </a:spcBef>
              <a:spcAft>
                <a:spcPts val="0"/>
              </a:spcAft>
              <a:buClr>
                <a:srgbClr val="888888"/>
              </a:buClr>
              <a:buSzPts val="2860"/>
              <a:buAutoNum type="arabicPeriod"/>
            </a:pPr>
            <a:r>
              <a:rPr lang="fr-FR" sz="2860">
                <a:solidFill>
                  <a:srgbClr val="888888"/>
                </a:solidFill>
              </a:rPr>
              <a:t>Conclusion</a:t>
            </a:r>
            <a:endParaRPr sz="2860">
              <a:solidFill>
                <a:srgbClr val="888888"/>
              </a:solidFill>
            </a:endParaRPr>
          </a:p>
        </p:txBody>
      </p:sp>
      <p:sp>
        <p:nvSpPr>
          <p:cNvPr id="1684" name="Google Shape;1684;g2e0cfbe99f3_1_7"/>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solidFill>
                  <a:schemeClr val="dk1"/>
                </a:solidFill>
              </a:rPr>
              <a:t>‹#›</a:t>
            </a:fld>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g2e066baaaf8_2_144"/>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
        <p:nvSpPr>
          <p:cNvPr id="1691" name="Google Shape;1691;g2e066baaaf8_2_144"/>
          <p:cNvSpPr txBox="1"/>
          <p:nvPr/>
        </p:nvSpPr>
        <p:spPr>
          <a:xfrm>
            <a:off x="319086" y="179799"/>
            <a:ext cx="93297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000">
                <a:solidFill>
                  <a:schemeClr val="dk1"/>
                </a:solidFill>
                <a:latin typeface="Times New Roman"/>
                <a:ea typeface="Times New Roman"/>
                <a:cs typeface="Times New Roman"/>
                <a:sym typeface="Times New Roman"/>
              </a:rPr>
              <a:t>5.Result</a:t>
            </a:r>
            <a:endParaRPr sz="3000">
              <a:latin typeface="Times New Roman"/>
              <a:ea typeface="Times New Roman"/>
              <a:cs typeface="Times New Roman"/>
              <a:sym typeface="Times New Roman"/>
            </a:endParaRPr>
          </a:p>
        </p:txBody>
      </p:sp>
      <p:pic>
        <p:nvPicPr>
          <p:cNvPr id="1692" name="Google Shape;1692;g2e066baaaf8_2_144"/>
          <p:cNvPicPr preferRelativeResize="0"/>
          <p:nvPr/>
        </p:nvPicPr>
        <p:blipFill>
          <a:blip r:embed="rId3">
            <a:alphaModFix/>
          </a:blip>
          <a:stretch>
            <a:fillRect/>
          </a:stretch>
        </p:blipFill>
        <p:spPr>
          <a:xfrm>
            <a:off x="634500" y="826300"/>
            <a:ext cx="5240125" cy="2745375"/>
          </a:xfrm>
          <a:prstGeom prst="rect">
            <a:avLst/>
          </a:prstGeom>
          <a:noFill/>
          <a:ln>
            <a:noFill/>
          </a:ln>
        </p:spPr>
      </p:pic>
      <p:pic>
        <p:nvPicPr>
          <p:cNvPr id="1693" name="Google Shape;1693;g2e066baaaf8_2_144"/>
          <p:cNvPicPr preferRelativeResize="0"/>
          <p:nvPr/>
        </p:nvPicPr>
        <p:blipFill>
          <a:blip r:embed="rId4">
            <a:alphaModFix/>
          </a:blip>
          <a:stretch>
            <a:fillRect/>
          </a:stretch>
        </p:blipFill>
        <p:spPr>
          <a:xfrm>
            <a:off x="634500" y="3632500"/>
            <a:ext cx="5240120" cy="2745375"/>
          </a:xfrm>
          <a:prstGeom prst="rect">
            <a:avLst/>
          </a:prstGeom>
          <a:noFill/>
          <a:ln>
            <a:noFill/>
          </a:ln>
        </p:spPr>
      </p:pic>
      <p:pic>
        <p:nvPicPr>
          <p:cNvPr id="1694" name="Google Shape;1694;g2e066baaaf8_2_144"/>
          <p:cNvPicPr preferRelativeResize="0"/>
          <p:nvPr/>
        </p:nvPicPr>
        <p:blipFill>
          <a:blip r:embed="rId5">
            <a:alphaModFix/>
          </a:blip>
          <a:stretch>
            <a:fillRect/>
          </a:stretch>
        </p:blipFill>
        <p:spPr>
          <a:xfrm>
            <a:off x="6556350" y="1768300"/>
            <a:ext cx="4524300" cy="1003825"/>
          </a:xfrm>
          <a:prstGeom prst="rect">
            <a:avLst/>
          </a:prstGeom>
          <a:noFill/>
          <a:ln>
            <a:noFill/>
          </a:ln>
        </p:spPr>
      </p:pic>
      <p:pic>
        <p:nvPicPr>
          <p:cNvPr id="1695" name="Google Shape;1695;g2e066baaaf8_2_144"/>
          <p:cNvPicPr preferRelativeResize="0"/>
          <p:nvPr/>
        </p:nvPicPr>
        <p:blipFill>
          <a:blip r:embed="rId6">
            <a:alphaModFix/>
          </a:blip>
          <a:stretch>
            <a:fillRect/>
          </a:stretch>
        </p:blipFill>
        <p:spPr>
          <a:xfrm>
            <a:off x="6530563" y="4564325"/>
            <a:ext cx="4575868" cy="1003825"/>
          </a:xfrm>
          <a:prstGeom prst="rect">
            <a:avLst/>
          </a:prstGeom>
          <a:noFill/>
          <a:ln>
            <a:noFill/>
          </a:ln>
        </p:spPr>
      </p:pic>
      <p:sp>
        <p:nvSpPr>
          <p:cNvPr id="1696" name="Google Shape;1696;g2e066baaaf8_2_144"/>
          <p:cNvSpPr txBox="1"/>
          <p:nvPr/>
        </p:nvSpPr>
        <p:spPr>
          <a:xfrm>
            <a:off x="2796600" y="529100"/>
            <a:ext cx="915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2200">
                <a:solidFill>
                  <a:schemeClr val="dk1"/>
                </a:solidFill>
                <a:latin typeface="Georgia"/>
                <a:ea typeface="Georgia"/>
                <a:cs typeface="Georgia"/>
                <a:sym typeface="Georgia"/>
              </a:rPr>
              <a:t>CFD</a:t>
            </a:r>
            <a:endParaRPr sz="2200">
              <a:solidFill>
                <a:schemeClr val="dk1"/>
              </a:solidFill>
              <a:latin typeface="Georgia"/>
              <a:ea typeface="Georgia"/>
              <a:cs typeface="Georgia"/>
              <a:sym typeface="Georgia"/>
            </a:endParaRPr>
          </a:p>
        </p:txBody>
      </p:sp>
      <p:sp>
        <p:nvSpPr>
          <p:cNvPr id="1697" name="Google Shape;1697;g2e066baaaf8_2_144"/>
          <p:cNvSpPr txBox="1"/>
          <p:nvPr/>
        </p:nvSpPr>
        <p:spPr>
          <a:xfrm>
            <a:off x="8288550" y="529100"/>
            <a:ext cx="1059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2200">
                <a:solidFill>
                  <a:schemeClr val="dk1"/>
                </a:solidFill>
                <a:latin typeface="Georgia"/>
                <a:ea typeface="Georgia"/>
                <a:cs typeface="Georgia"/>
                <a:sym typeface="Georgia"/>
              </a:rPr>
              <a:t>PINNs</a:t>
            </a:r>
            <a:endParaRPr sz="2200">
              <a:solidFill>
                <a:schemeClr val="dk1"/>
              </a:solidFill>
              <a:latin typeface="Georgia"/>
              <a:ea typeface="Georgia"/>
              <a:cs typeface="Georgia"/>
              <a:sym typeface="Georgia"/>
            </a:endParaRPr>
          </a:p>
        </p:txBody>
      </p:sp>
      <p:sp>
        <p:nvSpPr>
          <p:cNvPr id="1698" name="Google Shape;1698;g2e066baaaf8_2_144"/>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8"/>
          <p:cNvSpPr txBox="1"/>
          <p:nvPr>
            <p:ph idx="11" type="ftr"/>
          </p:nvPr>
        </p:nvSpPr>
        <p:spPr>
          <a:xfrm>
            <a:off x="4038600" y="6486779"/>
            <a:ext cx="4114800" cy="246888"/>
          </a:xfrm>
          <a:prstGeom prst="rect">
            <a:avLst/>
          </a:prstGeom>
          <a:noFill/>
          <a:ln>
            <a:noFill/>
          </a:ln>
        </p:spPr>
        <p:txBody>
          <a:bodyPr anchorCtr="0" anchor="ctr" bIns="36000" lIns="36000" spcFirstLastPara="1" rIns="36000" wrap="square" tIns="36000">
            <a:noAutofit/>
          </a:bodyPr>
          <a:lstStyle/>
          <a:p>
            <a:pPr indent="0" lvl="0" marL="0" rtl="0" algn="ctr">
              <a:spcBef>
                <a:spcPts val="0"/>
              </a:spcBef>
              <a:spcAft>
                <a:spcPts val="0"/>
              </a:spcAft>
              <a:buNone/>
            </a:pPr>
            <a:r>
              <a:rPr lang="fr-FR"/>
              <a:t>INSA Toulouse</a:t>
            </a:r>
            <a:endParaRPr/>
          </a:p>
        </p:txBody>
      </p:sp>
      <p:sp>
        <p:nvSpPr>
          <p:cNvPr id="1704" name="Google Shape;1704;p8"/>
          <p:cNvSpPr txBox="1"/>
          <p:nvPr>
            <p:ph idx="12" type="sldNum"/>
          </p:nvPr>
        </p:nvSpPr>
        <p:spPr>
          <a:xfrm>
            <a:off x="9336024" y="6492875"/>
            <a:ext cx="2743200" cy="246888"/>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fr-FR"/>
              <a:t>‹#›</a:t>
            </a:fld>
            <a:endParaRPr/>
          </a:p>
        </p:txBody>
      </p:sp>
      <p:pic>
        <p:nvPicPr>
          <p:cNvPr id="1705" name="Google Shape;1705;p8"/>
          <p:cNvPicPr preferRelativeResize="0"/>
          <p:nvPr/>
        </p:nvPicPr>
        <p:blipFill>
          <a:blip r:embed="rId3">
            <a:alphaModFix/>
          </a:blip>
          <a:stretch>
            <a:fillRect/>
          </a:stretch>
        </p:blipFill>
        <p:spPr>
          <a:xfrm>
            <a:off x="634508" y="856708"/>
            <a:ext cx="5240111" cy="2745375"/>
          </a:xfrm>
          <a:prstGeom prst="rect">
            <a:avLst/>
          </a:prstGeom>
          <a:noFill/>
          <a:ln>
            <a:noFill/>
          </a:ln>
        </p:spPr>
      </p:pic>
      <p:pic>
        <p:nvPicPr>
          <p:cNvPr id="1706" name="Google Shape;1706;p8"/>
          <p:cNvPicPr preferRelativeResize="0"/>
          <p:nvPr/>
        </p:nvPicPr>
        <p:blipFill>
          <a:blip r:embed="rId4">
            <a:alphaModFix/>
          </a:blip>
          <a:stretch>
            <a:fillRect/>
          </a:stretch>
        </p:blipFill>
        <p:spPr>
          <a:xfrm>
            <a:off x="634500" y="3632464"/>
            <a:ext cx="5240125" cy="2745399"/>
          </a:xfrm>
          <a:prstGeom prst="rect">
            <a:avLst/>
          </a:prstGeom>
          <a:noFill/>
          <a:ln>
            <a:noFill/>
          </a:ln>
        </p:spPr>
      </p:pic>
      <p:pic>
        <p:nvPicPr>
          <p:cNvPr id="1707" name="Google Shape;1707;p8"/>
          <p:cNvPicPr preferRelativeResize="0"/>
          <p:nvPr/>
        </p:nvPicPr>
        <p:blipFill>
          <a:blip r:embed="rId5">
            <a:alphaModFix/>
          </a:blip>
          <a:stretch>
            <a:fillRect/>
          </a:stretch>
        </p:blipFill>
        <p:spPr>
          <a:xfrm>
            <a:off x="6517488" y="1788525"/>
            <a:ext cx="4602028" cy="1003825"/>
          </a:xfrm>
          <a:prstGeom prst="rect">
            <a:avLst/>
          </a:prstGeom>
          <a:noFill/>
          <a:ln>
            <a:noFill/>
          </a:ln>
        </p:spPr>
      </p:pic>
      <p:pic>
        <p:nvPicPr>
          <p:cNvPr id="1708" name="Google Shape;1708;p8"/>
          <p:cNvPicPr preferRelativeResize="0"/>
          <p:nvPr/>
        </p:nvPicPr>
        <p:blipFill>
          <a:blip r:embed="rId6">
            <a:alphaModFix/>
          </a:blip>
          <a:stretch>
            <a:fillRect/>
          </a:stretch>
        </p:blipFill>
        <p:spPr>
          <a:xfrm>
            <a:off x="6517500" y="4554500"/>
            <a:ext cx="4511584" cy="1003825"/>
          </a:xfrm>
          <a:prstGeom prst="rect">
            <a:avLst/>
          </a:prstGeom>
          <a:noFill/>
          <a:ln>
            <a:noFill/>
          </a:ln>
        </p:spPr>
      </p:pic>
      <p:sp>
        <p:nvSpPr>
          <p:cNvPr id="1709" name="Google Shape;1709;p8"/>
          <p:cNvSpPr txBox="1"/>
          <p:nvPr/>
        </p:nvSpPr>
        <p:spPr>
          <a:xfrm>
            <a:off x="2796600" y="529100"/>
            <a:ext cx="915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2200">
                <a:solidFill>
                  <a:schemeClr val="dk1"/>
                </a:solidFill>
                <a:latin typeface="Georgia"/>
                <a:ea typeface="Georgia"/>
                <a:cs typeface="Georgia"/>
                <a:sym typeface="Georgia"/>
              </a:rPr>
              <a:t>CFD</a:t>
            </a:r>
            <a:endParaRPr sz="2200">
              <a:solidFill>
                <a:schemeClr val="dk1"/>
              </a:solidFill>
              <a:latin typeface="Georgia"/>
              <a:ea typeface="Georgia"/>
              <a:cs typeface="Georgia"/>
              <a:sym typeface="Georgia"/>
            </a:endParaRPr>
          </a:p>
        </p:txBody>
      </p:sp>
      <p:sp>
        <p:nvSpPr>
          <p:cNvPr id="1710" name="Google Shape;1710;p8"/>
          <p:cNvSpPr txBox="1"/>
          <p:nvPr/>
        </p:nvSpPr>
        <p:spPr>
          <a:xfrm>
            <a:off x="8288550" y="529100"/>
            <a:ext cx="1059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2200">
                <a:solidFill>
                  <a:schemeClr val="dk1"/>
                </a:solidFill>
                <a:latin typeface="Georgia"/>
                <a:ea typeface="Georgia"/>
                <a:cs typeface="Georgia"/>
                <a:sym typeface="Georgia"/>
              </a:rPr>
              <a:t>PINNs</a:t>
            </a:r>
            <a:endParaRPr sz="2200">
              <a:solidFill>
                <a:schemeClr val="dk1"/>
              </a:solidFill>
              <a:latin typeface="Georgia"/>
              <a:ea typeface="Georgia"/>
              <a:cs typeface="Georgia"/>
              <a:sym typeface="Georgia"/>
            </a:endParaRPr>
          </a:p>
        </p:txBody>
      </p:sp>
      <p:sp>
        <p:nvSpPr>
          <p:cNvPr id="1711" name="Google Shape;1711;p8"/>
          <p:cNvSpPr txBox="1"/>
          <p:nvPr/>
        </p:nvSpPr>
        <p:spPr>
          <a:xfrm>
            <a:off x="319086" y="179799"/>
            <a:ext cx="93297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000">
                <a:solidFill>
                  <a:schemeClr val="dk1"/>
                </a:solidFill>
                <a:latin typeface="Times New Roman"/>
                <a:ea typeface="Times New Roman"/>
                <a:cs typeface="Times New Roman"/>
                <a:sym typeface="Times New Roman"/>
              </a:rPr>
              <a:t>5.Result</a:t>
            </a:r>
            <a:endParaRPr sz="3000">
              <a:latin typeface="Times New Roman"/>
              <a:ea typeface="Times New Roman"/>
              <a:cs typeface="Times New Roman"/>
              <a:sym typeface="Times New Roman"/>
            </a:endParaRPr>
          </a:p>
        </p:txBody>
      </p:sp>
      <p:sp>
        <p:nvSpPr>
          <p:cNvPr id="1712" name="Google Shape;1712;p8"/>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g2e066baaaf8_4_3"/>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
        <p:nvSpPr>
          <p:cNvPr id="1719" name="Google Shape;1719;g2e066baaaf8_4_3"/>
          <p:cNvSpPr txBox="1"/>
          <p:nvPr/>
        </p:nvSpPr>
        <p:spPr>
          <a:xfrm>
            <a:off x="457875" y="1709425"/>
            <a:ext cx="10396800" cy="21588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SzPts val="1900"/>
              <a:buChar char="-"/>
            </a:pPr>
            <a:r>
              <a:rPr b="1" lang="fr-FR" sz="1900"/>
              <a:t>Similar</a:t>
            </a:r>
            <a:r>
              <a:rPr lang="fr-FR" sz="1900"/>
              <a:t> overall </a:t>
            </a:r>
            <a:r>
              <a:rPr b="1" lang="fr-FR" sz="1900"/>
              <a:t>flow patterns</a:t>
            </a:r>
            <a:r>
              <a:rPr lang="fr-FR" sz="1900"/>
              <a:t> and trends observed.</a:t>
            </a:r>
            <a:endParaRPr sz="1900"/>
          </a:p>
          <a:p>
            <a:pPr indent="-349250" lvl="0" marL="457200" rtl="0" algn="l">
              <a:lnSpc>
                <a:spcPct val="115000"/>
              </a:lnSpc>
              <a:spcBef>
                <a:spcPts val="0"/>
              </a:spcBef>
              <a:spcAft>
                <a:spcPts val="0"/>
              </a:spcAft>
              <a:buSzPts val="1900"/>
              <a:buChar char="-"/>
            </a:pPr>
            <a:r>
              <a:rPr lang="fr-FR" sz="1900"/>
              <a:t>Some </a:t>
            </a:r>
            <a:r>
              <a:rPr b="1" lang="fr-FR" sz="1900"/>
              <a:t>differences</a:t>
            </a:r>
            <a:r>
              <a:rPr lang="fr-FR" sz="1900"/>
              <a:t> in detailed </a:t>
            </a:r>
            <a:r>
              <a:rPr b="1" lang="fr-FR" sz="1900"/>
              <a:t>velocity</a:t>
            </a:r>
            <a:r>
              <a:rPr lang="fr-FR" sz="1900"/>
              <a:t> and </a:t>
            </a:r>
            <a:r>
              <a:rPr b="1" lang="fr-FR" sz="1900"/>
              <a:t>pressure fields</a:t>
            </a:r>
            <a:r>
              <a:rPr lang="fr-FR" sz="1900"/>
              <a:t>.</a:t>
            </a:r>
            <a:endParaRPr sz="1900"/>
          </a:p>
          <a:p>
            <a:pPr indent="-349250" lvl="0" marL="457200" rtl="0" algn="l">
              <a:lnSpc>
                <a:spcPct val="115000"/>
              </a:lnSpc>
              <a:spcBef>
                <a:spcPts val="0"/>
              </a:spcBef>
              <a:spcAft>
                <a:spcPts val="0"/>
              </a:spcAft>
              <a:buSzPts val="1900"/>
              <a:buChar char="-"/>
            </a:pPr>
            <a:r>
              <a:rPr b="1" lang="fr-FR" sz="1900"/>
              <a:t>PINNs</a:t>
            </a:r>
            <a:r>
              <a:rPr lang="fr-FR" sz="1900"/>
              <a:t> model indicates slightly </a:t>
            </a:r>
            <a:r>
              <a:rPr b="1" lang="fr-FR" sz="1900"/>
              <a:t>lower values</a:t>
            </a:r>
            <a:r>
              <a:rPr lang="fr-FR" sz="1900"/>
              <a:t> in </a:t>
            </a:r>
            <a:r>
              <a:rPr b="1" lang="fr-FR" sz="1900"/>
              <a:t>certain regions</a:t>
            </a:r>
            <a:r>
              <a:rPr lang="fr-FR" sz="1900"/>
              <a:t> compared to </a:t>
            </a:r>
            <a:r>
              <a:rPr b="1" lang="fr-FR" sz="1900"/>
              <a:t>CFD</a:t>
            </a:r>
            <a:r>
              <a:rPr lang="fr-FR" sz="1900"/>
              <a:t>.</a:t>
            </a:r>
            <a:endParaRPr sz="1900"/>
          </a:p>
          <a:p>
            <a:pPr indent="-349250" lvl="0" marL="457200" rtl="0" algn="l">
              <a:lnSpc>
                <a:spcPct val="115000"/>
              </a:lnSpc>
              <a:spcBef>
                <a:spcPts val="0"/>
              </a:spcBef>
              <a:spcAft>
                <a:spcPts val="0"/>
              </a:spcAft>
              <a:buSzPts val="1900"/>
              <a:buChar char="-"/>
            </a:pPr>
            <a:r>
              <a:rPr lang="fr-FR" sz="1900"/>
              <a:t>Despite differences, </a:t>
            </a:r>
            <a:r>
              <a:rPr b="1" lang="fr-FR" sz="1900"/>
              <a:t>error</a:t>
            </a:r>
            <a:r>
              <a:rPr lang="fr-FR" sz="1900"/>
              <a:t> is </a:t>
            </a:r>
            <a:r>
              <a:rPr b="1" lang="fr-FR" sz="1900"/>
              <a:t>small</a:t>
            </a:r>
            <a:r>
              <a:rPr lang="fr-FR" sz="1900"/>
              <a:t> and </a:t>
            </a:r>
            <a:r>
              <a:rPr b="1" lang="fr-FR" sz="1900"/>
              <a:t>acceptable</a:t>
            </a:r>
            <a:r>
              <a:rPr lang="fr-FR" sz="1900"/>
              <a:t>.</a:t>
            </a:r>
            <a:endParaRPr sz="1900"/>
          </a:p>
          <a:p>
            <a:pPr indent="0" lvl="0" marL="457200" rtl="0" algn="l">
              <a:lnSpc>
                <a:spcPct val="115000"/>
              </a:lnSpc>
              <a:spcBef>
                <a:spcPts val="0"/>
              </a:spcBef>
              <a:spcAft>
                <a:spcPts val="0"/>
              </a:spcAft>
              <a:buNone/>
            </a:pPr>
            <a:r>
              <a:t/>
            </a:r>
            <a:endParaRPr sz="1900"/>
          </a:p>
          <a:p>
            <a:pPr indent="0" lvl="0" marL="0" rtl="0" algn="l">
              <a:lnSpc>
                <a:spcPct val="115000"/>
              </a:lnSpc>
              <a:spcBef>
                <a:spcPts val="0"/>
              </a:spcBef>
              <a:spcAft>
                <a:spcPts val="0"/>
              </a:spcAft>
              <a:buNone/>
            </a:pPr>
            <a:r>
              <a:rPr lang="fr-FR" sz="1900"/>
              <a:t>=&gt;</a:t>
            </a:r>
            <a:r>
              <a:rPr b="1" lang="fr-FR" sz="1900"/>
              <a:t>PINNs</a:t>
            </a:r>
            <a:r>
              <a:rPr lang="fr-FR" sz="1900"/>
              <a:t> </a:t>
            </a:r>
            <a:r>
              <a:rPr b="1" lang="fr-FR" sz="1900"/>
              <a:t>effectively</a:t>
            </a:r>
            <a:r>
              <a:rPr lang="fr-FR" sz="1900"/>
              <a:t> solve </a:t>
            </a:r>
            <a:r>
              <a:rPr b="1" lang="fr-FR" sz="1900"/>
              <a:t>Navier-Stokes</a:t>
            </a:r>
            <a:r>
              <a:rPr lang="fr-FR" sz="1900"/>
              <a:t> and </a:t>
            </a:r>
            <a:r>
              <a:rPr b="1" lang="fr-FR" sz="1900"/>
              <a:t>heat balance</a:t>
            </a:r>
            <a:r>
              <a:rPr lang="fr-FR" sz="1900"/>
              <a:t> equations in this case.</a:t>
            </a:r>
            <a:endParaRPr sz="1900"/>
          </a:p>
        </p:txBody>
      </p:sp>
      <p:sp>
        <p:nvSpPr>
          <p:cNvPr id="1720" name="Google Shape;1720;g2e066baaaf8_4_3"/>
          <p:cNvSpPr txBox="1"/>
          <p:nvPr/>
        </p:nvSpPr>
        <p:spPr>
          <a:xfrm>
            <a:off x="390311" y="1239424"/>
            <a:ext cx="9329700" cy="41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100" u="sng">
                <a:solidFill>
                  <a:schemeClr val="dk1"/>
                </a:solidFill>
                <a:highlight>
                  <a:srgbClr val="FFFFFF"/>
                </a:highlight>
              </a:rPr>
              <a:t>Interpretation</a:t>
            </a:r>
            <a:endParaRPr b="1" sz="2400" u="sng"/>
          </a:p>
        </p:txBody>
      </p:sp>
      <p:sp>
        <p:nvSpPr>
          <p:cNvPr id="1721" name="Google Shape;1721;g2e066baaaf8_4_3"/>
          <p:cNvSpPr txBox="1"/>
          <p:nvPr/>
        </p:nvSpPr>
        <p:spPr>
          <a:xfrm>
            <a:off x="319086" y="179799"/>
            <a:ext cx="93297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000">
                <a:solidFill>
                  <a:schemeClr val="dk1"/>
                </a:solidFill>
                <a:latin typeface="Times New Roman"/>
                <a:ea typeface="Times New Roman"/>
                <a:cs typeface="Times New Roman"/>
                <a:sym typeface="Times New Roman"/>
              </a:rPr>
              <a:t>5.Result</a:t>
            </a:r>
            <a:endParaRPr sz="3000">
              <a:latin typeface="Times New Roman"/>
              <a:ea typeface="Times New Roman"/>
              <a:cs typeface="Times New Roman"/>
              <a:sym typeface="Times New Roman"/>
            </a:endParaRPr>
          </a:p>
        </p:txBody>
      </p:sp>
      <p:sp>
        <p:nvSpPr>
          <p:cNvPr id="1722" name="Google Shape;1722;g2e066baaaf8_4_3"/>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g2e1153ede28_1_38"/>
          <p:cNvSpPr txBox="1"/>
          <p:nvPr>
            <p:ph type="title"/>
          </p:nvPr>
        </p:nvSpPr>
        <p:spPr>
          <a:xfrm>
            <a:off x="984250" y="-249054"/>
            <a:ext cx="6125400" cy="1203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fr-FR" u="sng"/>
              <a:t>Outline</a:t>
            </a:r>
            <a:endParaRPr u="sng"/>
          </a:p>
        </p:txBody>
      </p:sp>
      <p:sp>
        <p:nvSpPr>
          <p:cNvPr id="1729" name="Google Shape;1729;g2e1153ede28_1_38"/>
          <p:cNvSpPr txBox="1"/>
          <p:nvPr>
            <p:ph idx="1" type="body"/>
          </p:nvPr>
        </p:nvSpPr>
        <p:spPr>
          <a:xfrm>
            <a:off x="1013025" y="1189208"/>
            <a:ext cx="10515600" cy="633000"/>
          </a:xfrm>
          <a:prstGeom prst="rect">
            <a:avLst/>
          </a:prstGeom>
        </p:spPr>
        <p:txBody>
          <a:bodyPr anchorCtr="0" anchor="t" bIns="45700" lIns="91425" spcFirstLastPara="1" rIns="91425" wrap="square" tIns="45700">
            <a:noAutofit/>
          </a:bodyPr>
          <a:lstStyle/>
          <a:p>
            <a:pPr indent="-410210" lvl="0" marL="457200" rtl="0" algn="l">
              <a:lnSpc>
                <a:spcPct val="150000"/>
              </a:lnSpc>
              <a:spcBef>
                <a:spcPts val="1000"/>
              </a:spcBef>
              <a:spcAft>
                <a:spcPts val="0"/>
              </a:spcAft>
              <a:buSzPts val="2860"/>
              <a:buAutoNum type="arabicPeriod"/>
            </a:pPr>
            <a:r>
              <a:rPr lang="fr-FR" sz="2860"/>
              <a:t>Introduction: Why we need PINNs? </a:t>
            </a:r>
            <a:endParaRPr sz="2860"/>
          </a:p>
          <a:p>
            <a:pPr indent="-410210" lvl="0" marL="457200" rtl="0" algn="l">
              <a:lnSpc>
                <a:spcPct val="150000"/>
              </a:lnSpc>
              <a:spcBef>
                <a:spcPts val="0"/>
              </a:spcBef>
              <a:spcAft>
                <a:spcPts val="0"/>
              </a:spcAft>
              <a:buSzPts val="2860"/>
              <a:buAutoNum type="arabicPeriod"/>
            </a:pPr>
            <a:r>
              <a:rPr lang="fr-FR" sz="2860"/>
              <a:t>Problem setup</a:t>
            </a:r>
            <a:endParaRPr sz="2860"/>
          </a:p>
          <a:p>
            <a:pPr indent="-409575" lvl="0" marL="457200" rtl="0" algn="l">
              <a:lnSpc>
                <a:spcPct val="150000"/>
              </a:lnSpc>
              <a:spcBef>
                <a:spcPts val="0"/>
              </a:spcBef>
              <a:spcAft>
                <a:spcPts val="0"/>
              </a:spcAft>
              <a:buSzPts val="2850"/>
              <a:buFont typeface="Georgia"/>
              <a:buAutoNum type="arabicPeriod"/>
            </a:pPr>
            <a:r>
              <a:rPr lang="fr-FR" sz="2850"/>
              <a:t>Physics-Informed Neural Networks</a:t>
            </a:r>
            <a:endParaRPr sz="2860"/>
          </a:p>
          <a:p>
            <a:pPr indent="-410210" lvl="0" marL="450000" rtl="0" algn="l">
              <a:lnSpc>
                <a:spcPct val="150000"/>
              </a:lnSpc>
              <a:spcBef>
                <a:spcPts val="0"/>
              </a:spcBef>
              <a:spcAft>
                <a:spcPts val="0"/>
              </a:spcAft>
              <a:buSzPts val="2860"/>
              <a:buAutoNum type="arabicPeriod"/>
            </a:pPr>
            <a:r>
              <a:rPr lang="fr-FR" sz="2860"/>
              <a:t>Experiment Setup</a:t>
            </a:r>
            <a:endParaRPr sz="2860"/>
          </a:p>
          <a:p>
            <a:pPr indent="-410210" lvl="0" marL="457200" rtl="0" algn="l">
              <a:lnSpc>
                <a:spcPct val="150000"/>
              </a:lnSpc>
              <a:spcBef>
                <a:spcPts val="0"/>
              </a:spcBef>
              <a:spcAft>
                <a:spcPts val="0"/>
              </a:spcAft>
              <a:buSzPts val="2860"/>
              <a:buAutoNum type="arabicPeriod"/>
            </a:pPr>
            <a:r>
              <a:rPr lang="fr-FR" sz="2860"/>
              <a:t>Results </a:t>
            </a:r>
            <a:endParaRPr sz="2860"/>
          </a:p>
          <a:p>
            <a:pPr indent="-410210" lvl="0" marL="457200" rtl="0" algn="l">
              <a:lnSpc>
                <a:spcPct val="150000"/>
              </a:lnSpc>
              <a:spcBef>
                <a:spcPts val="0"/>
              </a:spcBef>
              <a:spcAft>
                <a:spcPts val="0"/>
              </a:spcAft>
              <a:buClr>
                <a:schemeClr val="accent2"/>
              </a:buClr>
              <a:buSzPts val="2860"/>
              <a:buAutoNum type="arabicPeriod"/>
            </a:pPr>
            <a:r>
              <a:rPr b="1" lang="fr-FR" sz="2860">
                <a:solidFill>
                  <a:schemeClr val="accent2"/>
                </a:solidFill>
              </a:rPr>
              <a:t>Assessment</a:t>
            </a:r>
            <a:endParaRPr b="1" sz="2860">
              <a:solidFill>
                <a:schemeClr val="accent2"/>
              </a:solidFill>
            </a:endParaRPr>
          </a:p>
          <a:p>
            <a:pPr indent="-410210" lvl="0" marL="457200" rtl="0" algn="l">
              <a:lnSpc>
                <a:spcPct val="150000"/>
              </a:lnSpc>
              <a:spcBef>
                <a:spcPts val="0"/>
              </a:spcBef>
              <a:spcAft>
                <a:spcPts val="0"/>
              </a:spcAft>
              <a:buClr>
                <a:srgbClr val="888888"/>
              </a:buClr>
              <a:buSzPts val="2860"/>
              <a:buAutoNum type="arabicPeriod"/>
            </a:pPr>
            <a:r>
              <a:rPr lang="fr-FR" sz="2860">
                <a:solidFill>
                  <a:srgbClr val="888888"/>
                </a:solidFill>
              </a:rPr>
              <a:t>Perspective</a:t>
            </a:r>
            <a:endParaRPr sz="2860">
              <a:solidFill>
                <a:srgbClr val="888888"/>
              </a:solidFill>
            </a:endParaRPr>
          </a:p>
          <a:p>
            <a:pPr indent="-410210" lvl="0" marL="457200" rtl="0" algn="l">
              <a:lnSpc>
                <a:spcPct val="150000"/>
              </a:lnSpc>
              <a:spcBef>
                <a:spcPts val="0"/>
              </a:spcBef>
              <a:spcAft>
                <a:spcPts val="0"/>
              </a:spcAft>
              <a:buClr>
                <a:srgbClr val="888888"/>
              </a:buClr>
              <a:buSzPts val="2860"/>
              <a:buAutoNum type="arabicPeriod"/>
            </a:pPr>
            <a:r>
              <a:rPr lang="fr-FR" sz="2860">
                <a:solidFill>
                  <a:srgbClr val="888888"/>
                </a:solidFill>
              </a:rPr>
              <a:t>Conclusion</a:t>
            </a:r>
            <a:endParaRPr sz="2860">
              <a:solidFill>
                <a:srgbClr val="888888"/>
              </a:solidFill>
            </a:endParaRPr>
          </a:p>
        </p:txBody>
      </p:sp>
      <p:sp>
        <p:nvSpPr>
          <p:cNvPr id="1730" name="Google Shape;1730;g2e1153ede28_1_38"/>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solidFill>
                  <a:schemeClr val="dk1"/>
                </a:solidFill>
              </a:rPr>
              <a:t>‹#›</a:t>
            </a:fld>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g2e1153ede28_4_5"/>
          <p:cNvSpPr txBox="1"/>
          <p:nvPr>
            <p:ph type="title"/>
          </p:nvPr>
        </p:nvSpPr>
        <p:spPr>
          <a:xfrm>
            <a:off x="984250" y="-249054"/>
            <a:ext cx="6125400" cy="1203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fr-FR" u="sng"/>
              <a:t>Outline</a:t>
            </a:r>
            <a:endParaRPr u="sng"/>
          </a:p>
        </p:txBody>
      </p:sp>
      <p:sp>
        <p:nvSpPr>
          <p:cNvPr id="1384" name="Google Shape;1384;g2e1153ede28_4_5"/>
          <p:cNvSpPr txBox="1"/>
          <p:nvPr>
            <p:ph idx="1" type="body"/>
          </p:nvPr>
        </p:nvSpPr>
        <p:spPr>
          <a:xfrm>
            <a:off x="1013025" y="1189208"/>
            <a:ext cx="10515600" cy="633000"/>
          </a:xfrm>
          <a:prstGeom prst="rect">
            <a:avLst/>
          </a:prstGeom>
        </p:spPr>
        <p:txBody>
          <a:bodyPr anchorCtr="0" anchor="t" bIns="45700" lIns="91425" spcFirstLastPara="1" rIns="91425" wrap="square" tIns="45700">
            <a:noAutofit/>
          </a:bodyPr>
          <a:lstStyle/>
          <a:p>
            <a:pPr indent="-410210" lvl="0" marL="457200" rtl="0" algn="l">
              <a:lnSpc>
                <a:spcPct val="150000"/>
              </a:lnSpc>
              <a:spcBef>
                <a:spcPts val="1000"/>
              </a:spcBef>
              <a:spcAft>
                <a:spcPts val="0"/>
              </a:spcAft>
              <a:buClr>
                <a:schemeClr val="accent2"/>
              </a:buClr>
              <a:buSzPts val="2860"/>
              <a:buAutoNum type="arabicPeriod"/>
            </a:pPr>
            <a:r>
              <a:rPr b="1" lang="fr-FR" sz="2860">
                <a:solidFill>
                  <a:schemeClr val="accent2"/>
                </a:solidFill>
              </a:rPr>
              <a:t>Introduction: Why we need PINNs?</a:t>
            </a:r>
            <a:r>
              <a:rPr lang="fr-FR" sz="2860">
                <a:solidFill>
                  <a:schemeClr val="accent2"/>
                </a:solidFill>
              </a:rPr>
              <a:t> </a:t>
            </a:r>
            <a:endParaRPr sz="2860">
              <a:solidFill>
                <a:schemeClr val="accent2"/>
              </a:solidFill>
            </a:endParaRPr>
          </a:p>
          <a:p>
            <a:pPr indent="-410210" lvl="0" marL="457200" rtl="0" algn="l">
              <a:lnSpc>
                <a:spcPct val="150000"/>
              </a:lnSpc>
              <a:spcBef>
                <a:spcPts val="0"/>
              </a:spcBef>
              <a:spcAft>
                <a:spcPts val="0"/>
              </a:spcAft>
              <a:buClr>
                <a:srgbClr val="888888"/>
              </a:buClr>
              <a:buSzPts val="2860"/>
              <a:buAutoNum type="arabicPeriod"/>
            </a:pPr>
            <a:r>
              <a:rPr lang="fr-FR" sz="2850">
                <a:solidFill>
                  <a:srgbClr val="999999"/>
                </a:solidFill>
              </a:rPr>
              <a:t>Problem setup</a:t>
            </a:r>
            <a:endParaRPr sz="2860"/>
          </a:p>
          <a:p>
            <a:pPr indent="-409575" lvl="0" marL="457200" rtl="0" algn="l">
              <a:lnSpc>
                <a:spcPct val="150000"/>
              </a:lnSpc>
              <a:spcBef>
                <a:spcPts val="0"/>
              </a:spcBef>
              <a:spcAft>
                <a:spcPts val="0"/>
              </a:spcAft>
              <a:buClr>
                <a:srgbClr val="999999"/>
              </a:buClr>
              <a:buSzPts val="2850"/>
              <a:buFont typeface="Georgia"/>
              <a:buAutoNum type="arabicPeriod"/>
            </a:pPr>
            <a:r>
              <a:rPr lang="fr-FR" sz="2850">
                <a:solidFill>
                  <a:srgbClr val="999999"/>
                </a:solidFill>
              </a:rPr>
              <a:t>Physics-Informed Neural Networks</a:t>
            </a:r>
            <a:endParaRPr sz="2860">
              <a:solidFill>
                <a:srgbClr val="999999"/>
              </a:solidFill>
            </a:endParaRPr>
          </a:p>
          <a:p>
            <a:pPr indent="-410210" lvl="0" marL="450000" rtl="0" algn="l">
              <a:lnSpc>
                <a:spcPct val="150000"/>
              </a:lnSpc>
              <a:spcBef>
                <a:spcPts val="0"/>
              </a:spcBef>
              <a:spcAft>
                <a:spcPts val="0"/>
              </a:spcAft>
              <a:buClr>
                <a:srgbClr val="999999"/>
              </a:buClr>
              <a:buSzPts val="2860"/>
              <a:buAutoNum type="arabicPeriod"/>
            </a:pPr>
            <a:r>
              <a:rPr lang="fr-FR" sz="2860">
                <a:solidFill>
                  <a:srgbClr val="999999"/>
                </a:solidFill>
              </a:rPr>
              <a:t>Experiment Setup</a:t>
            </a:r>
            <a:endParaRPr sz="2860">
              <a:solidFill>
                <a:srgbClr val="999999"/>
              </a:solidFill>
            </a:endParaRPr>
          </a:p>
          <a:p>
            <a:pPr indent="-410210" lvl="0" marL="457200" rtl="0" algn="l">
              <a:lnSpc>
                <a:spcPct val="150000"/>
              </a:lnSpc>
              <a:spcBef>
                <a:spcPts val="0"/>
              </a:spcBef>
              <a:spcAft>
                <a:spcPts val="0"/>
              </a:spcAft>
              <a:buClr>
                <a:srgbClr val="999999"/>
              </a:buClr>
              <a:buSzPts val="2860"/>
              <a:buAutoNum type="arabicPeriod"/>
            </a:pPr>
            <a:r>
              <a:rPr lang="fr-FR" sz="2860">
                <a:solidFill>
                  <a:srgbClr val="999999"/>
                </a:solidFill>
              </a:rPr>
              <a:t>Results</a:t>
            </a:r>
            <a:endParaRPr sz="2860">
              <a:solidFill>
                <a:srgbClr val="999999"/>
              </a:solidFill>
            </a:endParaRPr>
          </a:p>
          <a:p>
            <a:pPr indent="-410210" lvl="0" marL="457200" rtl="0" algn="l">
              <a:lnSpc>
                <a:spcPct val="150000"/>
              </a:lnSpc>
              <a:spcBef>
                <a:spcPts val="0"/>
              </a:spcBef>
              <a:spcAft>
                <a:spcPts val="0"/>
              </a:spcAft>
              <a:buClr>
                <a:srgbClr val="999999"/>
              </a:buClr>
              <a:buSzPts val="2860"/>
              <a:buAutoNum type="arabicPeriod"/>
            </a:pPr>
            <a:r>
              <a:rPr lang="fr-FR" sz="2860">
                <a:solidFill>
                  <a:srgbClr val="999999"/>
                </a:solidFill>
              </a:rPr>
              <a:t>Assessment</a:t>
            </a:r>
            <a:endParaRPr sz="2860">
              <a:solidFill>
                <a:srgbClr val="999999"/>
              </a:solidFill>
            </a:endParaRPr>
          </a:p>
          <a:p>
            <a:pPr indent="-410210" lvl="0" marL="457200" rtl="0" algn="l">
              <a:lnSpc>
                <a:spcPct val="150000"/>
              </a:lnSpc>
              <a:spcBef>
                <a:spcPts val="0"/>
              </a:spcBef>
              <a:spcAft>
                <a:spcPts val="0"/>
              </a:spcAft>
              <a:buClr>
                <a:srgbClr val="999999"/>
              </a:buClr>
              <a:buSzPts val="2860"/>
              <a:buAutoNum type="arabicPeriod"/>
            </a:pPr>
            <a:r>
              <a:rPr lang="fr-FR" sz="2860">
                <a:solidFill>
                  <a:srgbClr val="999999"/>
                </a:solidFill>
              </a:rPr>
              <a:t>Perspective</a:t>
            </a:r>
            <a:endParaRPr sz="2860">
              <a:solidFill>
                <a:srgbClr val="999999"/>
              </a:solidFill>
            </a:endParaRPr>
          </a:p>
          <a:p>
            <a:pPr indent="-410210" lvl="0" marL="457200" rtl="0" algn="l">
              <a:lnSpc>
                <a:spcPct val="150000"/>
              </a:lnSpc>
              <a:spcBef>
                <a:spcPts val="0"/>
              </a:spcBef>
              <a:spcAft>
                <a:spcPts val="0"/>
              </a:spcAft>
              <a:buClr>
                <a:srgbClr val="999999"/>
              </a:buClr>
              <a:buSzPts val="2860"/>
              <a:buAutoNum type="arabicPeriod"/>
            </a:pPr>
            <a:r>
              <a:rPr lang="fr-FR" sz="2860">
                <a:solidFill>
                  <a:srgbClr val="999999"/>
                </a:solidFill>
              </a:rPr>
              <a:t>Conclusion</a:t>
            </a:r>
            <a:endParaRPr sz="2860">
              <a:solidFill>
                <a:srgbClr val="999999"/>
              </a:solidFill>
            </a:endParaRPr>
          </a:p>
        </p:txBody>
      </p:sp>
      <p:sp>
        <p:nvSpPr>
          <p:cNvPr id="1385" name="Google Shape;1385;g2e1153ede28_4_5"/>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solidFill>
                  <a:schemeClr val="dk1"/>
                </a:solidFill>
              </a:rPr>
              <a:t>‹#›</a:t>
            </a:fld>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g2e1153ede28_1_0"/>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
        <p:nvSpPr>
          <p:cNvPr id="1737" name="Google Shape;1737;g2e1153ede28_1_0"/>
          <p:cNvSpPr txBox="1"/>
          <p:nvPr/>
        </p:nvSpPr>
        <p:spPr>
          <a:xfrm>
            <a:off x="319086" y="179799"/>
            <a:ext cx="93297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000">
                <a:solidFill>
                  <a:schemeClr val="dk1"/>
                </a:solidFill>
                <a:latin typeface="Times New Roman"/>
                <a:ea typeface="Times New Roman"/>
                <a:cs typeface="Times New Roman"/>
                <a:sym typeface="Times New Roman"/>
              </a:rPr>
              <a:t>6</a:t>
            </a:r>
            <a:r>
              <a:rPr b="1" lang="fr-FR" sz="3000">
                <a:solidFill>
                  <a:schemeClr val="dk1"/>
                </a:solidFill>
                <a:latin typeface="Times New Roman"/>
                <a:ea typeface="Times New Roman"/>
                <a:cs typeface="Times New Roman"/>
                <a:sym typeface="Times New Roman"/>
              </a:rPr>
              <a:t>.Assessment</a:t>
            </a:r>
            <a:endParaRPr sz="3000">
              <a:latin typeface="Times New Roman"/>
              <a:ea typeface="Times New Roman"/>
              <a:cs typeface="Times New Roman"/>
              <a:sym typeface="Times New Roman"/>
            </a:endParaRPr>
          </a:p>
        </p:txBody>
      </p:sp>
      <p:sp>
        <p:nvSpPr>
          <p:cNvPr id="1738" name="Google Shape;1738;g2e1153ede28_1_0"/>
          <p:cNvSpPr txBox="1"/>
          <p:nvPr/>
        </p:nvSpPr>
        <p:spPr>
          <a:xfrm>
            <a:off x="216925" y="1130250"/>
            <a:ext cx="84213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fr-FR" sz="1600" u="sng"/>
              <a:t>Objectives achieved:</a:t>
            </a:r>
            <a:endParaRPr b="1" sz="1600" u="sng"/>
          </a:p>
          <a:p>
            <a:pPr indent="-330200" lvl="0" marL="457200" rtl="0" algn="just">
              <a:spcBef>
                <a:spcPts val="0"/>
              </a:spcBef>
              <a:spcAft>
                <a:spcPts val="0"/>
              </a:spcAft>
              <a:buSzPts val="1600"/>
              <a:buChar char="-"/>
            </a:pPr>
            <a:r>
              <a:rPr lang="fr-FR" sz="1600"/>
              <a:t>Integration of </a:t>
            </a:r>
            <a:r>
              <a:rPr b="1" lang="fr-FR" sz="1600"/>
              <a:t>Physics</a:t>
            </a:r>
            <a:r>
              <a:rPr lang="fr-FR" sz="1600"/>
              <a:t> and </a:t>
            </a:r>
            <a:r>
              <a:rPr b="1" lang="fr-FR" sz="1600"/>
              <a:t>Neural Network</a:t>
            </a:r>
            <a:r>
              <a:rPr lang="fr-FR" sz="1600"/>
              <a:t>.</a:t>
            </a:r>
            <a:endParaRPr sz="1600"/>
          </a:p>
          <a:p>
            <a:pPr indent="-330200" lvl="0" marL="457200" rtl="0" algn="just">
              <a:spcBef>
                <a:spcPts val="0"/>
              </a:spcBef>
              <a:spcAft>
                <a:spcPts val="0"/>
              </a:spcAft>
              <a:buSzPts val="1600"/>
              <a:buChar char="-"/>
            </a:pPr>
            <a:r>
              <a:rPr b="1" lang="fr-FR" sz="1600"/>
              <a:t>Accuracy</a:t>
            </a:r>
            <a:r>
              <a:rPr lang="fr-FR" sz="1600"/>
              <a:t> of Predictions.</a:t>
            </a:r>
            <a:endParaRPr sz="1600"/>
          </a:p>
        </p:txBody>
      </p:sp>
      <p:sp>
        <p:nvSpPr>
          <p:cNvPr id="1739" name="Google Shape;1739;g2e1153ede28_1_0"/>
          <p:cNvSpPr txBox="1"/>
          <p:nvPr/>
        </p:nvSpPr>
        <p:spPr>
          <a:xfrm>
            <a:off x="216925" y="2084400"/>
            <a:ext cx="5836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FR" sz="1600" u="sng"/>
              <a:t>Difficulties and challenges:</a:t>
            </a:r>
            <a:endParaRPr b="1" sz="1600" u="sng"/>
          </a:p>
          <a:p>
            <a:pPr indent="-330200" lvl="0" marL="457200" rtl="0" algn="l">
              <a:spcBef>
                <a:spcPts val="0"/>
              </a:spcBef>
              <a:spcAft>
                <a:spcPts val="0"/>
              </a:spcAft>
              <a:buSzPts val="1600"/>
              <a:buChar char="-"/>
            </a:pPr>
            <a:r>
              <a:rPr b="1" lang="fr-FR" sz="1600"/>
              <a:t>No</a:t>
            </a:r>
            <a:r>
              <a:rPr lang="fr-FR" sz="1600"/>
              <a:t> real </a:t>
            </a:r>
            <a:r>
              <a:rPr b="1" lang="fr-FR" sz="1600"/>
              <a:t>data</a:t>
            </a:r>
            <a:r>
              <a:rPr lang="fr-FR" sz="1600"/>
              <a:t>.</a:t>
            </a:r>
            <a:endParaRPr sz="1600"/>
          </a:p>
          <a:p>
            <a:pPr indent="-330200" lvl="0" marL="457200" rtl="0" algn="l">
              <a:spcBef>
                <a:spcPts val="0"/>
              </a:spcBef>
              <a:spcAft>
                <a:spcPts val="0"/>
              </a:spcAft>
              <a:buSzPts val="1600"/>
              <a:buChar char="-"/>
            </a:pPr>
            <a:r>
              <a:rPr lang="fr-FR" sz="1600"/>
              <a:t>The </a:t>
            </a:r>
            <a:r>
              <a:rPr b="1" lang="fr-FR" sz="1600"/>
              <a:t>difference</a:t>
            </a:r>
            <a:r>
              <a:rPr lang="fr-FR" sz="1600"/>
              <a:t> in </a:t>
            </a:r>
            <a:r>
              <a:rPr b="1" lang="fr-FR" sz="1600"/>
              <a:t>value</a:t>
            </a:r>
            <a:r>
              <a:rPr lang="fr-FR" sz="1600"/>
              <a:t> between loss functions.</a:t>
            </a:r>
            <a:endParaRPr sz="1600"/>
          </a:p>
          <a:p>
            <a:pPr indent="-330200" lvl="0" marL="457200" rtl="0" algn="l">
              <a:spcBef>
                <a:spcPts val="0"/>
              </a:spcBef>
              <a:spcAft>
                <a:spcPts val="0"/>
              </a:spcAft>
              <a:buSzPts val="1600"/>
              <a:buChar char="-"/>
            </a:pPr>
            <a:r>
              <a:rPr b="1" lang="fr-FR" sz="1600"/>
              <a:t>Only</a:t>
            </a:r>
            <a:r>
              <a:rPr lang="fr-FR" sz="1600"/>
              <a:t> using the </a:t>
            </a:r>
            <a:r>
              <a:rPr b="1" lang="fr-FR" sz="1600"/>
              <a:t>Adam optimization</a:t>
            </a:r>
            <a:r>
              <a:rPr lang="fr-FR" sz="1600"/>
              <a:t> method as a model does not have high accuracy.</a:t>
            </a:r>
            <a:endParaRPr sz="1600"/>
          </a:p>
        </p:txBody>
      </p:sp>
      <p:sp>
        <p:nvSpPr>
          <p:cNvPr id="1740" name="Google Shape;1740;g2e1153ede28_1_0"/>
          <p:cNvSpPr txBox="1"/>
          <p:nvPr/>
        </p:nvSpPr>
        <p:spPr>
          <a:xfrm>
            <a:off x="6271475" y="2269050"/>
            <a:ext cx="5653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FR" sz="1600"/>
              <a:t>Solution:</a:t>
            </a:r>
            <a:endParaRPr b="1" sz="1600"/>
          </a:p>
          <a:p>
            <a:pPr indent="-330200" lvl="0" marL="457200" rtl="0" algn="l">
              <a:spcBef>
                <a:spcPts val="0"/>
              </a:spcBef>
              <a:spcAft>
                <a:spcPts val="0"/>
              </a:spcAft>
              <a:buSzPts val="1600"/>
              <a:buChar char="-"/>
            </a:pPr>
            <a:r>
              <a:rPr lang="fr-FR" sz="1600"/>
              <a:t>Use </a:t>
            </a:r>
            <a:r>
              <a:rPr b="1" lang="fr-FR" sz="1600"/>
              <a:t>dimensionless </a:t>
            </a:r>
            <a:r>
              <a:rPr b="1" lang="fr-FR" sz="1600"/>
              <a:t>formula</a:t>
            </a:r>
            <a:r>
              <a:rPr lang="fr-FR" sz="1600"/>
              <a:t> to reduce the difference in values ​​between loss functions.</a:t>
            </a:r>
            <a:endParaRPr sz="1600"/>
          </a:p>
          <a:p>
            <a:pPr indent="-330200" lvl="0" marL="457200" rtl="0" algn="l">
              <a:spcBef>
                <a:spcPts val="0"/>
              </a:spcBef>
              <a:spcAft>
                <a:spcPts val="0"/>
              </a:spcAft>
              <a:buSzPts val="1600"/>
              <a:buChar char="-"/>
            </a:pPr>
            <a:r>
              <a:rPr lang="fr-FR" sz="1600"/>
              <a:t>Add </a:t>
            </a:r>
            <a:r>
              <a:rPr b="1" lang="fr-FR" sz="1600"/>
              <a:t>L-bfgs optimization</a:t>
            </a:r>
            <a:r>
              <a:rPr lang="fr-FR" sz="1600"/>
              <a:t> method to optimize the model </a:t>
            </a:r>
            <a:r>
              <a:rPr b="1" lang="fr-FR" sz="1600"/>
              <a:t>better</a:t>
            </a:r>
            <a:r>
              <a:rPr lang="fr-FR" sz="1600"/>
              <a:t>.</a:t>
            </a:r>
            <a:endParaRPr sz="1600"/>
          </a:p>
        </p:txBody>
      </p:sp>
      <p:cxnSp>
        <p:nvCxnSpPr>
          <p:cNvPr id="1741" name="Google Shape;1741;g2e1153ede28_1_0"/>
          <p:cNvCxnSpPr/>
          <p:nvPr/>
        </p:nvCxnSpPr>
        <p:spPr>
          <a:xfrm>
            <a:off x="5026175" y="2876550"/>
            <a:ext cx="1574400" cy="0"/>
          </a:xfrm>
          <a:prstGeom prst="straightConnector1">
            <a:avLst/>
          </a:prstGeom>
          <a:noFill/>
          <a:ln cap="flat" cmpd="sng" w="9525">
            <a:solidFill>
              <a:srgbClr val="FF0000"/>
            </a:solidFill>
            <a:prstDash val="solid"/>
            <a:round/>
            <a:headEnd len="med" w="med" type="none"/>
            <a:tailEnd len="med" w="med" type="triangle"/>
          </a:ln>
        </p:spPr>
      </p:cxnSp>
      <p:cxnSp>
        <p:nvCxnSpPr>
          <p:cNvPr id="1742" name="Google Shape;1742;g2e1153ede28_1_0"/>
          <p:cNvCxnSpPr/>
          <p:nvPr/>
        </p:nvCxnSpPr>
        <p:spPr>
          <a:xfrm>
            <a:off x="5556050" y="3133800"/>
            <a:ext cx="1059600" cy="0"/>
          </a:xfrm>
          <a:prstGeom prst="straightConnector1">
            <a:avLst/>
          </a:prstGeom>
          <a:noFill/>
          <a:ln cap="flat" cmpd="sng" w="9525">
            <a:solidFill>
              <a:srgbClr val="FF0000"/>
            </a:solidFill>
            <a:prstDash val="solid"/>
            <a:round/>
            <a:headEnd len="med" w="med" type="none"/>
            <a:tailEnd len="med" w="med" type="triangle"/>
          </a:ln>
        </p:spPr>
      </p:cxnSp>
      <p:pic>
        <p:nvPicPr>
          <p:cNvPr id="1743" name="Google Shape;1743;g2e1153ede28_1_0"/>
          <p:cNvPicPr preferRelativeResize="0"/>
          <p:nvPr/>
        </p:nvPicPr>
        <p:blipFill>
          <a:blip r:embed="rId3">
            <a:alphaModFix/>
          </a:blip>
          <a:stretch>
            <a:fillRect/>
          </a:stretch>
        </p:blipFill>
        <p:spPr>
          <a:xfrm>
            <a:off x="6887050" y="3773400"/>
            <a:ext cx="3821125" cy="2150650"/>
          </a:xfrm>
          <a:prstGeom prst="rect">
            <a:avLst/>
          </a:prstGeom>
          <a:noFill/>
          <a:ln>
            <a:noFill/>
          </a:ln>
        </p:spPr>
      </p:pic>
      <p:cxnSp>
        <p:nvCxnSpPr>
          <p:cNvPr id="1744" name="Google Shape;1744;g2e1153ede28_1_0"/>
          <p:cNvCxnSpPr/>
          <p:nvPr/>
        </p:nvCxnSpPr>
        <p:spPr>
          <a:xfrm flipH="1" rot="10800000">
            <a:off x="9769875" y="5495525"/>
            <a:ext cx="651000" cy="787200"/>
          </a:xfrm>
          <a:prstGeom prst="straightConnector1">
            <a:avLst/>
          </a:prstGeom>
          <a:noFill/>
          <a:ln cap="flat" cmpd="sng" w="9525">
            <a:solidFill>
              <a:schemeClr val="accent2"/>
            </a:solidFill>
            <a:prstDash val="solid"/>
            <a:round/>
            <a:headEnd len="med" w="med" type="none"/>
            <a:tailEnd len="med" w="med" type="triangle"/>
          </a:ln>
        </p:spPr>
      </p:cxnSp>
      <p:sp>
        <p:nvSpPr>
          <p:cNvPr id="1745" name="Google Shape;1745;g2e1153ede28_1_0"/>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g2e1153ede28_1_52"/>
          <p:cNvSpPr txBox="1"/>
          <p:nvPr>
            <p:ph type="title"/>
          </p:nvPr>
        </p:nvSpPr>
        <p:spPr>
          <a:xfrm>
            <a:off x="984250" y="-249054"/>
            <a:ext cx="6125400" cy="1203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fr-FR" u="sng"/>
              <a:t>Outline</a:t>
            </a:r>
            <a:endParaRPr u="sng"/>
          </a:p>
        </p:txBody>
      </p:sp>
      <p:sp>
        <p:nvSpPr>
          <p:cNvPr id="1752" name="Google Shape;1752;g2e1153ede28_1_52"/>
          <p:cNvSpPr txBox="1"/>
          <p:nvPr>
            <p:ph idx="1" type="body"/>
          </p:nvPr>
        </p:nvSpPr>
        <p:spPr>
          <a:xfrm>
            <a:off x="1013025" y="1189208"/>
            <a:ext cx="10515600" cy="633000"/>
          </a:xfrm>
          <a:prstGeom prst="rect">
            <a:avLst/>
          </a:prstGeom>
        </p:spPr>
        <p:txBody>
          <a:bodyPr anchorCtr="0" anchor="t" bIns="45700" lIns="91425" spcFirstLastPara="1" rIns="91425" wrap="square" tIns="45700">
            <a:noAutofit/>
          </a:bodyPr>
          <a:lstStyle/>
          <a:p>
            <a:pPr indent="-410210" lvl="0" marL="457200" rtl="0" algn="l">
              <a:lnSpc>
                <a:spcPct val="150000"/>
              </a:lnSpc>
              <a:spcBef>
                <a:spcPts val="1000"/>
              </a:spcBef>
              <a:spcAft>
                <a:spcPts val="0"/>
              </a:spcAft>
              <a:buSzPts val="2860"/>
              <a:buAutoNum type="arabicPeriod"/>
            </a:pPr>
            <a:r>
              <a:rPr lang="fr-FR" sz="2860"/>
              <a:t>Introduction: Why we need PINNs? </a:t>
            </a:r>
            <a:endParaRPr sz="2860"/>
          </a:p>
          <a:p>
            <a:pPr indent="-410210" lvl="0" marL="457200" rtl="0" algn="l">
              <a:lnSpc>
                <a:spcPct val="150000"/>
              </a:lnSpc>
              <a:spcBef>
                <a:spcPts val="0"/>
              </a:spcBef>
              <a:spcAft>
                <a:spcPts val="0"/>
              </a:spcAft>
              <a:buSzPts val="2860"/>
              <a:buAutoNum type="arabicPeriod"/>
            </a:pPr>
            <a:r>
              <a:rPr lang="fr-FR" sz="2860"/>
              <a:t>Problem setup</a:t>
            </a:r>
            <a:endParaRPr sz="2860"/>
          </a:p>
          <a:p>
            <a:pPr indent="-409575" lvl="0" marL="457200" rtl="0" algn="l">
              <a:lnSpc>
                <a:spcPct val="150000"/>
              </a:lnSpc>
              <a:spcBef>
                <a:spcPts val="0"/>
              </a:spcBef>
              <a:spcAft>
                <a:spcPts val="0"/>
              </a:spcAft>
              <a:buSzPts val="2850"/>
              <a:buFont typeface="Georgia"/>
              <a:buAutoNum type="arabicPeriod"/>
            </a:pPr>
            <a:r>
              <a:rPr lang="fr-FR" sz="2850"/>
              <a:t>Physics-Informed Neural Networks</a:t>
            </a:r>
            <a:endParaRPr sz="2860"/>
          </a:p>
          <a:p>
            <a:pPr indent="-410210" lvl="0" marL="450000" rtl="0" algn="l">
              <a:lnSpc>
                <a:spcPct val="150000"/>
              </a:lnSpc>
              <a:spcBef>
                <a:spcPts val="0"/>
              </a:spcBef>
              <a:spcAft>
                <a:spcPts val="0"/>
              </a:spcAft>
              <a:buSzPts val="2860"/>
              <a:buAutoNum type="arabicPeriod"/>
            </a:pPr>
            <a:r>
              <a:rPr lang="fr-FR" sz="2860"/>
              <a:t>Experiment Setup</a:t>
            </a:r>
            <a:endParaRPr sz="2860"/>
          </a:p>
          <a:p>
            <a:pPr indent="-410210" lvl="0" marL="457200" rtl="0" algn="l">
              <a:lnSpc>
                <a:spcPct val="150000"/>
              </a:lnSpc>
              <a:spcBef>
                <a:spcPts val="0"/>
              </a:spcBef>
              <a:spcAft>
                <a:spcPts val="0"/>
              </a:spcAft>
              <a:buSzPts val="2860"/>
              <a:buAutoNum type="arabicPeriod"/>
            </a:pPr>
            <a:r>
              <a:rPr lang="fr-FR" sz="2860"/>
              <a:t>Results </a:t>
            </a:r>
            <a:endParaRPr sz="2860"/>
          </a:p>
          <a:p>
            <a:pPr indent="-410210" lvl="0" marL="457200" rtl="0" algn="l">
              <a:lnSpc>
                <a:spcPct val="150000"/>
              </a:lnSpc>
              <a:spcBef>
                <a:spcPts val="0"/>
              </a:spcBef>
              <a:spcAft>
                <a:spcPts val="0"/>
              </a:spcAft>
              <a:buSzPts val="2860"/>
              <a:buAutoNum type="arabicPeriod"/>
            </a:pPr>
            <a:r>
              <a:rPr lang="fr-FR" sz="2860"/>
              <a:t>Assessment</a:t>
            </a:r>
            <a:endParaRPr sz="2860"/>
          </a:p>
          <a:p>
            <a:pPr indent="-410210" lvl="0" marL="457200" rtl="0" algn="l">
              <a:lnSpc>
                <a:spcPct val="150000"/>
              </a:lnSpc>
              <a:spcBef>
                <a:spcPts val="0"/>
              </a:spcBef>
              <a:spcAft>
                <a:spcPts val="0"/>
              </a:spcAft>
              <a:buClr>
                <a:schemeClr val="accent2"/>
              </a:buClr>
              <a:buSzPts val="2860"/>
              <a:buAutoNum type="arabicPeriod"/>
            </a:pPr>
            <a:r>
              <a:rPr b="1" lang="fr-FR" sz="2860">
                <a:solidFill>
                  <a:schemeClr val="accent2"/>
                </a:solidFill>
              </a:rPr>
              <a:t>Perspective</a:t>
            </a:r>
            <a:endParaRPr b="1" sz="2860">
              <a:solidFill>
                <a:schemeClr val="accent2"/>
              </a:solidFill>
            </a:endParaRPr>
          </a:p>
          <a:p>
            <a:pPr indent="-410210" lvl="0" marL="457200" rtl="0" algn="l">
              <a:lnSpc>
                <a:spcPct val="150000"/>
              </a:lnSpc>
              <a:spcBef>
                <a:spcPts val="0"/>
              </a:spcBef>
              <a:spcAft>
                <a:spcPts val="0"/>
              </a:spcAft>
              <a:buClr>
                <a:srgbClr val="888888"/>
              </a:buClr>
              <a:buSzPts val="2860"/>
              <a:buAutoNum type="arabicPeriod"/>
            </a:pPr>
            <a:r>
              <a:rPr lang="fr-FR" sz="2860">
                <a:solidFill>
                  <a:srgbClr val="888888"/>
                </a:solidFill>
              </a:rPr>
              <a:t>Conclusion</a:t>
            </a:r>
            <a:endParaRPr sz="2860">
              <a:solidFill>
                <a:srgbClr val="888888"/>
              </a:solidFill>
            </a:endParaRPr>
          </a:p>
        </p:txBody>
      </p:sp>
      <p:sp>
        <p:nvSpPr>
          <p:cNvPr id="1753" name="Google Shape;1753;g2e1153ede28_1_52"/>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solidFill>
                  <a:schemeClr val="dk1"/>
                </a:solidFill>
              </a:rPr>
              <a:t>‹#›</a:t>
            </a:fld>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g2e1153ede28_1_19"/>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
        <p:nvSpPr>
          <p:cNvPr id="1760" name="Google Shape;1760;g2e1153ede28_1_19"/>
          <p:cNvSpPr txBox="1"/>
          <p:nvPr/>
        </p:nvSpPr>
        <p:spPr>
          <a:xfrm>
            <a:off x="319086" y="179799"/>
            <a:ext cx="93297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000">
                <a:solidFill>
                  <a:schemeClr val="dk1"/>
                </a:solidFill>
                <a:latin typeface="Times New Roman"/>
                <a:ea typeface="Times New Roman"/>
                <a:cs typeface="Times New Roman"/>
                <a:sym typeface="Times New Roman"/>
              </a:rPr>
              <a:t>7</a:t>
            </a:r>
            <a:r>
              <a:rPr b="1" lang="fr-FR" sz="3000">
                <a:solidFill>
                  <a:schemeClr val="dk1"/>
                </a:solidFill>
                <a:latin typeface="Times New Roman"/>
                <a:ea typeface="Times New Roman"/>
                <a:cs typeface="Times New Roman"/>
                <a:sym typeface="Times New Roman"/>
              </a:rPr>
              <a:t>.</a:t>
            </a:r>
            <a:r>
              <a:rPr b="1" lang="fr-FR" sz="3000">
                <a:solidFill>
                  <a:schemeClr val="dk1"/>
                </a:solidFill>
                <a:latin typeface="Times New Roman"/>
                <a:ea typeface="Times New Roman"/>
                <a:cs typeface="Times New Roman"/>
                <a:sym typeface="Times New Roman"/>
              </a:rPr>
              <a:t>Perspective</a:t>
            </a:r>
            <a:endParaRPr sz="3000">
              <a:latin typeface="Times New Roman"/>
              <a:ea typeface="Times New Roman"/>
              <a:cs typeface="Times New Roman"/>
              <a:sym typeface="Times New Roman"/>
            </a:endParaRPr>
          </a:p>
        </p:txBody>
      </p:sp>
      <p:sp>
        <p:nvSpPr>
          <p:cNvPr id="1761" name="Google Shape;1761;g2e1153ede28_1_19"/>
          <p:cNvSpPr txBox="1"/>
          <p:nvPr/>
        </p:nvSpPr>
        <p:spPr>
          <a:xfrm>
            <a:off x="319075" y="1066375"/>
            <a:ext cx="8950500" cy="12315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fr-FR" sz="1700"/>
              <a:t>Experiment with </a:t>
            </a:r>
            <a:r>
              <a:rPr b="1" lang="fr-FR" sz="1700"/>
              <a:t>3D models</a:t>
            </a:r>
            <a:r>
              <a:rPr lang="fr-FR" sz="1700"/>
              <a:t>, </a:t>
            </a:r>
            <a:r>
              <a:rPr b="1" lang="fr-FR" sz="1700"/>
              <a:t>time-dependent</a:t>
            </a:r>
            <a:r>
              <a:rPr lang="fr-FR" sz="1700"/>
              <a:t> problems, change to another type of liquid,...</a:t>
            </a:r>
            <a:endParaRPr sz="1700"/>
          </a:p>
          <a:p>
            <a:pPr indent="-336550" lvl="0" marL="457200" rtl="0" algn="l">
              <a:spcBef>
                <a:spcPts val="0"/>
              </a:spcBef>
              <a:spcAft>
                <a:spcPts val="0"/>
              </a:spcAft>
              <a:buSzPts val="1700"/>
              <a:buChar char="-"/>
            </a:pPr>
            <a:r>
              <a:rPr b="1" lang="fr-FR" sz="1700"/>
              <a:t>Expand</a:t>
            </a:r>
            <a:r>
              <a:rPr lang="fr-FR" sz="1700"/>
              <a:t> the model to apply to other problems.</a:t>
            </a:r>
            <a:endParaRPr sz="1700"/>
          </a:p>
          <a:p>
            <a:pPr indent="-336550" lvl="0" marL="457200" rtl="0" algn="l">
              <a:spcBef>
                <a:spcPts val="0"/>
              </a:spcBef>
              <a:spcAft>
                <a:spcPts val="0"/>
              </a:spcAft>
              <a:buSzPts val="1700"/>
              <a:buChar char="-"/>
            </a:pPr>
            <a:r>
              <a:rPr lang="fr-FR" sz="1700"/>
              <a:t>Improve accuracy by researching </a:t>
            </a:r>
            <a:r>
              <a:rPr b="1" lang="fr-FR" sz="1700"/>
              <a:t>better optimization</a:t>
            </a:r>
            <a:r>
              <a:rPr lang="fr-FR" sz="1700"/>
              <a:t> methods.</a:t>
            </a:r>
            <a:endParaRPr sz="1700"/>
          </a:p>
        </p:txBody>
      </p:sp>
      <p:pic>
        <p:nvPicPr>
          <p:cNvPr id="1762" name="Google Shape;1762;g2e1153ede28_1_19"/>
          <p:cNvPicPr preferRelativeResize="0"/>
          <p:nvPr/>
        </p:nvPicPr>
        <p:blipFill>
          <a:blip r:embed="rId3">
            <a:alphaModFix/>
          </a:blip>
          <a:stretch>
            <a:fillRect/>
          </a:stretch>
        </p:blipFill>
        <p:spPr>
          <a:xfrm>
            <a:off x="3709073" y="2630350"/>
            <a:ext cx="4773851" cy="3183600"/>
          </a:xfrm>
          <a:prstGeom prst="rect">
            <a:avLst/>
          </a:prstGeom>
          <a:noFill/>
          <a:ln>
            <a:noFill/>
          </a:ln>
        </p:spPr>
      </p:pic>
      <p:sp>
        <p:nvSpPr>
          <p:cNvPr id="1763" name="Google Shape;1763;g2e1153ede28_1_19"/>
          <p:cNvSpPr txBox="1"/>
          <p:nvPr/>
        </p:nvSpPr>
        <p:spPr>
          <a:xfrm>
            <a:off x="3709050" y="5979950"/>
            <a:ext cx="4773900" cy="3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FR" sz="1100">
                <a:solidFill>
                  <a:schemeClr val="dk1"/>
                </a:solidFill>
                <a:latin typeface="Georgia"/>
                <a:ea typeface="Georgia"/>
                <a:cs typeface="Georgia"/>
                <a:sym typeface="Georgia"/>
              </a:rPr>
              <a:t>3D CFD model: Fixed-bed reactor </a:t>
            </a:r>
            <a:endParaRPr sz="1100">
              <a:solidFill>
                <a:schemeClr val="dk1"/>
              </a:solidFill>
              <a:latin typeface="Georgia"/>
              <a:ea typeface="Georgia"/>
              <a:cs typeface="Georgia"/>
              <a:sym typeface="Georgia"/>
            </a:endParaRPr>
          </a:p>
          <a:p>
            <a:pPr indent="0" lvl="0" marL="0" rtl="0" algn="ctr">
              <a:spcBef>
                <a:spcPts val="0"/>
              </a:spcBef>
              <a:spcAft>
                <a:spcPts val="0"/>
              </a:spcAft>
              <a:buNone/>
            </a:pPr>
            <a:r>
              <a:rPr lang="fr-FR" sz="1100">
                <a:solidFill>
                  <a:schemeClr val="dk1"/>
                </a:solidFill>
                <a:latin typeface="Georgia"/>
                <a:ea typeface="Georgia"/>
                <a:cs typeface="Georgia"/>
                <a:sym typeface="Georgia"/>
              </a:rPr>
              <a:t>source: </a:t>
            </a:r>
            <a:r>
              <a:rPr lang="fr-FR" sz="1050">
                <a:solidFill>
                  <a:srgbClr val="0272B1"/>
                </a:solidFill>
                <a:uFill>
                  <a:noFill/>
                </a:uFill>
                <a:hlinkClick r:id="rId4">
                  <a:extLst>
                    <a:ext uri="{A12FA001-AC4F-418D-AE19-62706E023703}">
                      <ahyp:hlinkClr val="tx"/>
                    </a:ext>
                  </a:extLst>
                </a:hlinkClick>
              </a:rPr>
              <a:t>https://doi.org/10.1016/j.partic.2012.10.009</a:t>
            </a:r>
            <a:endParaRPr sz="1100">
              <a:solidFill>
                <a:schemeClr val="dk1"/>
              </a:solidFill>
              <a:latin typeface="Georgia"/>
              <a:ea typeface="Georgia"/>
              <a:cs typeface="Georgia"/>
              <a:sym typeface="Georgia"/>
            </a:endParaRPr>
          </a:p>
        </p:txBody>
      </p:sp>
      <p:sp>
        <p:nvSpPr>
          <p:cNvPr id="1764" name="Google Shape;1764;g2e1153ede28_1_19"/>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g2e1153ede28_1_59"/>
          <p:cNvSpPr txBox="1"/>
          <p:nvPr>
            <p:ph type="title"/>
          </p:nvPr>
        </p:nvSpPr>
        <p:spPr>
          <a:xfrm>
            <a:off x="984250" y="-249054"/>
            <a:ext cx="6125400" cy="1203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fr-FR" u="sng"/>
              <a:t>Outline</a:t>
            </a:r>
            <a:endParaRPr u="sng"/>
          </a:p>
        </p:txBody>
      </p:sp>
      <p:sp>
        <p:nvSpPr>
          <p:cNvPr id="1771" name="Google Shape;1771;g2e1153ede28_1_59"/>
          <p:cNvSpPr txBox="1"/>
          <p:nvPr>
            <p:ph idx="1" type="body"/>
          </p:nvPr>
        </p:nvSpPr>
        <p:spPr>
          <a:xfrm>
            <a:off x="1013025" y="1189208"/>
            <a:ext cx="10515600" cy="633000"/>
          </a:xfrm>
          <a:prstGeom prst="rect">
            <a:avLst/>
          </a:prstGeom>
        </p:spPr>
        <p:txBody>
          <a:bodyPr anchorCtr="0" anchor="t" bIns="45700" lIns="91425" spcFirstLastPara="1" rIns="91425" wrap="square" tIns="45700">
            <a:noAutofit/>
          </a:bodyPr>
          <a:lstStyle/>
          <a:p>
            <a:pPr indent="-410210" lvl="0" marL="457200" rtl="0" algn="l">
              <a:lnSpc>
                <a:spcPct val="150000"/>
              </a:lnSpc>
              <a:spcBef>
                <a:spcPts val="1000"/>
              </a:spcBef>
              <a:spcAft>
                <a:spcPts val="0"/>
              </a:spcAft>
              <a:buSzPts val="2860"/>
              <a:buAutoNum type="arabicPeriod"/>
            </a:pPr>
            <a:r>
              <a:rPr lang="fr-FR" sz="2860"/>
              <a:t>Introduction: Why we need PINNs? </a:t>
            </a:r>
            <a:endParaRPr sz="2860"/>
          </a:p>
          <a:p>
            <a:pPr indent="-410210" lvl="0" marL="457200" rtl="0" algn="l">
              <a:lnSpc>
                <a:spcPct val="150000"/>
              </a:lnSpc>
              <a:spcBef>
                <a:spcPts val="0"/>
              </a:spcBef>
              <a:spcAft>
                <a:spcPts val="0"/>
              </a:spcAft>
              <a:buSzPts val="2860"/>
              <a:buAutoNum type="arabicPeriod"/>
            </a:pPr>
            <a:r>
              <a:rPr lang="fr-FR" sz="2860"/>
              <a:t>Problem setup</a:t>
            </a:r>
            <a:endParaRPr sz="2860"/>
          </a:p>
          <a:p>
            <a:pPr indent="-409575" lvl="0" marL="457200" rtl="0" algn="l">
              <a:lnSpc>
                <a:spcPct val="150000"/>
              </a:lnSpc>
              <a:spcBef>
                <a:spcPts val="0"/>
              </a:spcBef>
              <a:spcAft>
                <a:spcPts val="0"/>
              </a:spcAft>
              <a:buSzPts val="2850"/>
              <a:buFont typeface="Georgia"/>
              <a:buAutoNum type="arabicPeriod"/>
            </a:pPr>
            <a:r>
              <a:rPr lang="fr-FR" sz="2850"/>
              <a:t>Physics-Informed Neural Networks</a:t>
            </a:r>
            <a:endParaRPr sz="2860"/>
          </a:p>
          <a:p>
            <a:pPr indent="-410210" lvl="0" marL="450000" rtl="0" algn="l">
              <a:lnSpc>
                <a:spcPct val="150000"/>
              </a:lnSpc>
              <a:spcBef>
                <a:spcPts val="0"/>
              </a:spcBef>
              <a:spcAft>
                <a:spcPts val="0"/>
              </a:spcAft>
              <a:buSzPts val="2860"/>
              <a:buAutoNum type="arabicPeriod"/>
            </a:pPr>
            <a:r>
              <a:rPr lang="fr-FR" sz="2860"/>
              <a:t>Experiment Setup</a:t>
            </a:r>
            <a:endParaRPr sz="2860"/>
          </a:p>
          <a:p>
            <a:pPr indent="-410210" lvl="0" marL="457200" rtl="0" algn="l">
              <a:lnSpc>
                <a:spcPct val="150000"/>
              </a:lnSpc>
              <a:spcBef>
                <a:spcPts val="0"/>
              </a:spcBef>
              <a:spcAft>
                <a:spcPts val="0"/>
              </a:spcAft>
              <a:buSzPts val="2860"/>
              <a:buAutoNum type="arabicPeriod"/>
            </a:pPr>
            <a:r>
              <a:rPr lang="fr-FR" sz="2860"/>
              <a:t>Results </a:t>
            </a:r>
            <a:endParaRPr sz="2860"/>
          </a:p>
          <a:p>
            <a:pPr indent="-410210" lvl="0" marL="457200" rtl="0" algn="l">
              <a:lnSpc>
                <a:spcPct val="150000"/>
              </a:lnSpc>
              <a:spcBef>
                <a:spcPts val="0"/>
              </a:spcBef>
              <a:spcAft>
                <a:spcPts val="0"/>
              </a:spcAft>
              <a:buSzPts val="2860"/>
              <a:buAutoNum type="arabicPeriod"/>
            </a:pPr>
            <a:r>
              <a:rPr lang="fr-FR" sz="2860"/>
              <a:t>Assessment</a:t>
            </a:r>
            <a:endParaRPr sz="2860"/>
          </a:p>
          <a:p>
            <a:pPr indent="-410210" lvl="0" marL="457200" rtl="0" algn="l">
              <a:lnSpc>
                <a:spcPct val="150000"/>
              </a:lnSpc>
              <a:spcBef>
                <a:spcPts val="0"/>
              </a:spcBef>
              <a:spcAft>
                <a:spcPts val="0"/>
              </a:spcAft>
              <a:buSzPts val="2860"/>
              <a:buAutoNum type="arabicPeriod"/>
            </a:pPr>
            <a:r>
              <a:rPr lang="fr-FR" sz="2860"/>
              <a:t>Perspective</a:t>
            </a:r>
            <a:endParaRPr sz="2860"/>
          </a:p>
          <a:p>
            <a:pPr indent="-410210" lvl="0" marL="457200" rtl="0" algn="l">
              <a:lnSpc>
                <a:spcPct val="150000"/>
              </a:lnSpc>
              <a:spcBef>
                <a:spcPts val="0"/>
              </a:spcBef>
              <a:spcAft>
                <a:spcPts val="0"/>
              </a:spcAft>
              <a:buClr>
                <a:schemeClr val="accent2"/>
              </a:buClr>
              <a:buSzPts val="2860"/>
              <a:buAutoNum type="arabicPeriod"/>
            </a:pPr>
            <a:r>
              <a:rPr b="1" lang="fr-FR" sz="2860">
                <a:solidFill>
                  <a:schemeClr val="accent2"/>
                </a:solidFill>
              </a:rPr>
              <a:t>Conclusion</a:t>
            </a:r>
            <a:endParaRPr b="1" sz="2860">
              <a:solidFill>
                <a:schemeClr val="accent2"/>
              </a:solidFill>
            </a:endParaRPr>
          </a:p>
        </p:txBody>
      </p:sp>
      <p:sp>
        <p:nvSpPr>
          <p:cNvPr id="1772" name="Google Shape;1772;g2e1153ede28_1_59"/>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solidFill>
                  <a:schemeClr val="dk1"/>
                </a:solidFill>
              </a:rPr>
              <a:t>‹#›</a:t>
            </a:fld>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g2e1153ede28_4_2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fr-FR"/>
              <a:t>8.Conclusion</a:t>
            </a:r>
            <a:endParaRPr/>
          </a:p>
        </p:txBody>
      </p:sp>
      <p:sp>
        <p:nvSpPr>
          <p:cNvPr id="1779" name="Google Shape;1779;g2e1153ede28_4_23"/>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
        <p:nvSpPr>
          <p:cNvPr id="1780" name="Google Shape;1780;g2e1153ede28_4_23"/>
          <p:cNvSpPr txBox="1"/>
          <p:nvPr/>
        </p:nvSpPr>
        <p:spPr>
          <a:xfrm>
            <a:off x="838200" y="1766525"/>
            <a:ext cx="10213200" cy="36387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chemeClr val="dk1"/>
              </a:buClr>
              <a:buSzPts val="2200"/>
              <a:buFont typeface="Georgia"/>
              <a:buChar char="-"/>
            </a:pPr>
            <a:r>
              <a:rPr b="1" lang="fr-FR" sz="2200">
                <a:solidFill>
                  <a:schemeClr val="dk1"/>
                </a:solidFill>
                <a:latin typeface="Georgia"/>
                <a:ea typeface="Georgia"/>
                <a:cs typeface="Georgia"/>
                <a:sym typeface="Georgia"/>
              </a:rPr>
              <a:t>PINNs</a:t>
            </a:r>
            <a:r>
              <a:rPr lang="fr-FR" sz="2200">
                <a:solidFill>
                  <a:schemeClr val="dk1"/>
                </a:solidFill>
                <a:latin typeface="Georgia"/>
                <a:ea typeface="Georgia"/>
                <a:cs typeface="Georgia"/>
                <a:sym typeface="Georgia"/>
              </a:rPr>
              <a:t> method showcases its potential in </a:t>
            </a:r>
            <a:r>
              <a:rPr b="1" lang="fr-FR" sz="2200">
                <a:solidFill>
                  <a:schemeClr val="dk1"/>
                </a:solidFill>
                <a:latin typeface="Georgia"/>
                <a:ea typeface="Georgia"/>
                <a:cs typeface="Georgia"/>
                <a:sym typeface="Georgia"/>
              </a:rPr>
              <a:t>simulating fluids mechanic</a:t>
            </a:r>
            <a:r>
              <a:rPr lang="fr-FR" sz="2200">
                <a:solidFill>
                  <a:schemeClr val="dk1"/>
                </a:solidFill>
                <a:latin typeface="Georgia"/>
                <a:ea typeface="Georgia"/>
                <a:cs typeface="Georgia"/>
                <a:sym typeface="Georgia"/>
              </a:rPr>
              <a:t> problems</a:t>
            </a:r>
            <a:endParaRPr sz="2200">
              <a:solidFill>
                <a:schemeClr val="dk1"/>
              </a:solidFill>
              <a:latin typeface="Georgia"/>
              <a:ea typeface="Georgia"/>
              <a:cs typeface="Georgia"/>
              <a:sym typeface="Georgia"/>
            </a:endParaRPr>
          </a:p>
          <a:p>
            <a:pPr indent="-368300" lvl="0" marL="457200" rtl="0" algn="l">
              <a:lnSpc>
                <a:spcPct val="115000"/>
              </a:lnSpc>
              <a:spcBef>
                <a:spcPts val="0"/>
              </a:spcBef>
              <a:spcAft>
                <a:spcPts val="0"/>
              </a:spcAft>
              <a:buClr>
                <a:schemeClr val="dk1"/>
              </a:buClr>
              <a:buSzPts val="2200"/>
              <a:buFont typeface="Georgia"/>
              <a:buChar char="-"/>
            </a:pPr>
            <a:r>
              <a:rPr b="1" lang="fr-FR" sz="2200">
                <a:solidFill>
                  <a:schemeClr val="dk1"/>
                </a:solidFill>
                <a:latin typeface="Georgia"/>
                <a:ea typeface="Georgia"/>
                <a:cs typeface="Georgia"/>
                <a:sym typeface="Georgia"/>
              </a:rPr>
              <a:t>Advantages</a:t>
            </a:r>
            <a:r>
              <a:rPr lang="fr-FR" sz="2200">
                <a:solidFill>
                  <a:schemeClr val="dk1"/>
                </a:solidFill>
                <a:latin typeface="Georgia"/>
                <a:ea typeface="Georgia"/>
                <a:cs typeface="Georgia"/>
                <a:sym typeface="Georgia"/>
              </a:rPr>
              <a:t> of the method:</a:t>
            </a:r>
            <a:endParaRPr sz="2200">
              <a:solidFill>
                <a:schemeClr val="dk1"/>
              </a:solidFill>
              <a:latin typeface="Georgia"/>
              <a:ea typeface="Georgia"/>
              <a:cs typeface="Georgia"/>
              <a:sym typeface="Georgia"/>
            </a:endParaRPr>
          </a:p>
          <a:p>
            <a:pPr indent="-368300" lvl="0" marL="457200" rtl="0" algn="l">
              <a:lnSpc>
                <a:spcPct val="115000"/>
              </a:lnSpc>
              <a:spcBef>
                <a:spcPts val="0"/>
              </a:spcBef>
              <a:spcAft>
                <a:spcPts val="0"/>
              </a:spcAft>
              <a:buClr>
                <a:schemeClr val="dk1"/>
              </a:buClr>
              <a:buSzPts val="2200"/>
              <a:buFont typeface="Georgia"/>
              <a:buChar char="●"/>
            </a:pPr>
            <a:r>
              <a:rPr b="1" lang="fr-FR" sz="2200">
                <a:solidFill>
                  <a:schemeClr val="dk1"/>
                </a:solidFill>
                <a:latin typeface="Georgia"/>
                <a:ea typeface="Georgia"/>
                <a:cs typeface="Georgia"/>
                <a:sym typeface="Georgia"/>
              </a:rPr>
              <a:t>Data</a:t>
            </a:r>
            <a:r>
              <a:rPr lang="fr-FR" sz="2200">
                <a:solidFill>
                  <a:schemeClr val="dk1"/>
                </a:solidFill>
                <a:latin typeface="Georgia"/>
                <a:ea typeface="Georgia"/>
                <a:cs typeface="Georgia"/>
                <a:sym typeface="Georgia"/>
              </a:rPr>
              <a:t> </a:t>
            </a:r>
            <a:r>
              <a:rPr lang="fr-FR" sz="2200">
                <a:solidFill>
                  <a:schemeClr val="dk1"/>
                </a:solidFill>
                <a:latin typeface="Georgia"/>
                <a:ea typeface="Georgia"/>
                <a:cs typeface="Georgia"/>
                <a:sym typeface="Georgia"/>
              </a:rPr>
              <a:t>not required</a:t>
            </a:r>
            <a:endParaRPr sz="2200">
              <a:solidFill>
                <a:schemeClr val="dk1"/>
              </a:solidFill>
              <a:latin typeface="Georgia"/>
              <a:ea typeface="Georgia"/>
              <a:cs typeface="Georgia"/>
              <a:sym typeface="Georgia"/>
            </a:endParaRPr>
          </a:p>
          <a:p>
            <a:pPr indent="-368300" lvl="0" marL="457200" rtl="0" algn="l">
              <a:lnSpc>
                <a:spcPct val="115000"/>
              </a:lnSpc>
              <a:spcBef>
                <a:spcPts val="0"/>
              </a:spcBef>
              <a:spcAft>
                <a:spcPts val="0"/>
              </a:spcAft>
              <a:buClr>
                <a:schemeClr val="dk1"/>
              </a:buClr>
              <a:buSzPts val="2200"/>
              <a:buFont typeface="Georgia"/>
              <a:buChar char="●"/>
            </a:pPr>
            <a:r>
              <a:rPr b="1" lang="fr-FR" sz="2200">
                <a:solidFill>
                  <a:schemeClr val="dk1"/>
                </a:solidFill>
                <a:latin typeface="Georgia"/>
                <a:ea typeface="Georgia"/>
                <a:cs typeface="Georgia"/>
                <a:sym typeface="Georgia"/>
              </a:rPr>
              <a:t>Cost effective</a:t>
            </a:r>
            <a:r>
              <a:rPr lang="fr-FR" sz="2200">
                <a:solidFill>
                  <a:schemeClr val="dk1"/>
                </a:solidFill>
                <a:latin typeface="Georgia"/>
                <a:ea typeface="Georgia"/>
                <a:cs typeface="Georgia"/>
                <a:sym typeface="Georgia"/>
              </a:rPr>
              <a:t> simulation</a:t>
            </a:r>
            <a:endParaRPr sz="2200">
              <a:solidFill>
                <a:schemeClr val="dk1"/>
              </a:solidFill>
              <a:latin typeface="Georgia"/>
              <a:ea typeface="Georgia"/>
              <a:cs typeface="Georgia"/>
              <a:sym typeface="Georgia"/>
            </a:endParaRPr>
          </a:p>
          <a:p>
            <a:pPr indent="-368300" lvl="0" marL="457200" rtl="0" algn="l">
              <a:lnSpc>
                <a:spcPct val="115000"/>
              </a:lnSpc>
              <a:spcBef>
                <a:spcPts val="0"/>
              </a:spcBef>
              <a:spcAft>
                <a:spcPts val="0"/>
              </a:spcAft>
              <a:buClr>
                <a:schemeClr val="dk1"/>
              </a:buClr>
              <a:buSzPts val="2200"/>
              <a:buFont typeface="Georgia"/>
              <a:buChar char="●"/>
            </a:pPr>
            <a:r>
              <a:rPr lang="fr-FR" sz="2200">
                <a:solidFill>
                  <a:schemeClr val="dk1"/>
                </a:solidFill>
                <a:latin typeface="Georgia"/>
                <a:ea typeface="Georgia"/>
                <a:cs typeface="Georgia"/>
                <a:sym typeface="Georgia"/>
              </a:rPr>
              <a:t>Alleviate the curse of </a:t>
            </a:r>
            <a:r>
              <a:rPr b="1" lang="fr-FR" sz="2200">
                <a:solidFill>
                  <a:schemeClr val="dk1"/>
                </a:solidFill>
                <a:latin typeface="Georgia"/>
                <a:ea typeface="Georgia"/>
                <a:cs typeface="Georgia"/>
                <a:sym typeface="Georgia"/>
              </a:rPr>
              <a:t>dimensionality</a:t>
            </a:r>
            <a:endParaRPr sz="2200">
              <a:solidFill>
                <a:schemeClr val="dk1"/>
              </a:solidFill>
              <a:latin typeface="Georgia"/>
              <a:ea typeface="Georgia"/>
              <a:cs typeface="Georgia"/>
              <a:sym typeface="Georgia"/>
            </a:endParaRPr>
          </a:p>
          <a:p>
            <a:pPr indent="-368300" lvl="0" marL="457200" rtl="0" algn="l">
              <a:lnSpc>
                <a:spcPct val="115000"/>
              </a:lnSpc>
              <a:spcBef>
                <a:spcPts val="0"/>
              </a:spcBef>
              <a:spcAft>
                <a:spcPts val="0"/>
              </a:spcAft>
              <a:buClr>
                <a:schemeClr val="dk1"/>
              </a:buClr>
              <a:buSzPts val="2200"/>
              <a:buFont typeface="Georgia"/>
              <a:buChar char="-"/>
            </a:pPr>
            <a:r>
              <a:rPr lang="fr-FR" sz="2200">
                <a:solidFill>
                  <a:schemeClr val="dk1"/>
                </a:solidFill>
                <a:latin typeface="Georgia"/>
                <a:ea typeface="Georgia"/>
                <a:cs typeface="Georgia"/>
                <a:sym typeface="Georgia"/>
              </a:rPr>
              <a:t>Drawbacks:</a:t>
            </a:r>
            <a:endParaRPr sz="2200">
              <a:solidFill>
                <a:schemeClr val="dk1"/>
              </a:solidFill>
              <a:latin typeface="Georgia"/>
              <a:ea typeface="Georgia"/>
              <a:cs typeface="Georgia"/>
              <a:sym typeface="Georgia"/>
            </a:endParaRPr>
          </a:p>
          <a:p>
            <a:pPr indent="-368300" lvl="0" marL="457200" marR="0" rtl="0" algn="l">
              <a:lnSpc>
                <a:spcPct val="115000"/>
              </a:lnSpc>
              <a:spcBef>
                <a:spcPts val="0"/>
              </a:spcBef>
              <a:spcAft>
                <a:spcPts val="0"/>
              </a:spcAft>
              <a:buClr>
                <a:schemeClr val="dk1"/>
              </a:buClr>
              <a:buSzPts val="2200"/>
              <a:buFont typeface="Georgia"/>
              <a:buChar char="●"/>
            </a:pPr>
            <a:r>
              <a:rPr b="1" lang="fr-FR" sz="2200">
                <a:solidFill>
                  <a:schemeClr val="dk1"/>
                </a:solidFill>
                <a:latin typeface="Georgia"/>
                <a:ea typeface="Georgia"/>
                <a:cs typeface="Georgia"/>
                <a:sym typeface="Georgia"/>
              </a:rPr>
              <a:t>Translation</a:t>
            </a:r>
            <a:r>
              <a:rPr lang="fr-FR" sz="2200">
                <a:solidFill>
                  <a:schemeClr val="dk1"/>
                </a:solidFill>
                <a:latin typeface="Georgia"/>
                <a:ea typeface="Georgia"/>
                <a:cs typeface="Georgia"/>
                <a:sym typeface="Georgia"/>
              </a:rPr>
              <a:t> and </a:t>
            </a:r>
            <a:r>
              <a:rPr b="1" lang="fr-FR" sz="2200">
                <a:solidFill>
                  <a:schemeClr val="dk1"/>
                </a:solidFill>
                <a:latin typeface="Georgia"/>
                <a:ea typeface="Georgia"/>
                <a:cs typeface="Georgia"/>
                <a:sym typeface="Georgia"/>
              </a:rPr>
              <a:t>discontinuous</a:t>
            </a:r>
            <a:r>
              <a:rPr lang="fr-FR" sz="2200">
                <a:solidFill>
                  <a:schemeClr val="dk1"/>
                </a:solidFill>
                <a:latin typeface="Georgia"/>
                <a:ea typeface="Georgia"/>
                <a:cs typeface="Georgia"/>
                <a:sym typeface="Georgia"/>
              </a:rPr>
              <a:t> behavior are hard to approximate using PINNs</a:t>
            </a:r>
            <a:endParaRPr sz="2200">
              <a:solidFill>
                <a:schemeClr val="dk1"/>
              </a:solidFill>
              <a:latin typeface="Georgia"/>
              <a:ea typeface="Georgia"/>
              <a:cs typeface="Georgia"/>
              <a:sym typeface="Georgia"/>
            </a:endParaRPr>
          </a:p>
        </p:txBody>
      </p:sp>
      <p:sp>
        <p:nvSpPr>
          <p:cNvPr id="1781" name="Google Shape;1781;g2e1153ede28_4_23"/>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g2e143a02179_0_0"/>
          <p:cNvSpPr txBox="1"/>
          <p:nvPr>
            <p:ph type="ctrTitle"/>
          </p:nvPr>
        </p:nvSpPr>
        <p:spPr>
          <a:xfrm>
            <a:off x="838200" y="1645702"/>
            <a:ext cx="9144000" cy="23877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fr-FR"/>
              <a:t>Thanks for your attention!</a:t>
            </a:r>
            <a:endParaRPr/>
          </a:p>
        </p:txBody>
      </p:sp>
      <p:sp>
        <p:nvSpPr>
          <p:cNvPr id="1788" name="Google Shape;1788;g2e143a02179_0_0"/>
          <p:cNvSpPr txBox="1"/>
          <p:nvPr>
            <p:ph idx="1" type="subTitle"/>
          </p:nvPr>
        </p:nvSpPr>
        <p:spPr>
          <a:xfrm>
            <a:off x="832104" y="5278216"/>
            <a:ext cx="3877200" cy="832200"/>
          </a:xfrm>
          <a:prstGeom prst="rect">
            <a:avLst/>
          </a:prstGeom>
        </p:spPr>
        <p:txBody>
          <a:bodyPr anchorCtr="0" anchor="t" bIns="0" lIns="0" spcFirstLastPara="1" rIns="0" wrap="square" tIns="0">
            <a:normAutofit fontScale="85000" lnSpcReduction="20000"/>
          </a:bodyPr>
          <a:lstStyle/>
          <a:p>
            <a:pPr indent="0" lvl="0" marL="0" rtl="0" algn="l">
              <a:spcBef>
                <a:spcPts val="1000"/>
              </a:spcBef>
              <a:spcAft>
                <a:spcPts val="0"/>
              </a:spcAft>
              <a:buClr>
                <a:schemeClr val="dk1"/>
              </a:buClr>
              <a:buSzPct val="100000"/>
              <a:buFont typeface="Arial"/>
              <a:buNone/>
            </a:pPr>
            <a:r>
              <a:rPr lang="fr-FR"/>
              <a:t>Mai Dinh Nam</a:t>
            </a:r>
            <a:endParaRPr/>
          </a:p>
          <a:p>
            <a:pPr indent="0" lvl="0" marL="0" rtl="0" algn="l">
              <a:spcBef>
                <a:spcPts val="1000"/>
              </a:spcBef>
              <a:spcAft>
                <a:spcPts val="0"/>
              </a:spcAft>
              <a:buClr>
                <a:schemeClr val="dk1"/>
              </a:buClr>
              <a:buSzPct val="100000"/>
              <a:buFont typeface="Arial"/>
              <a:buNone/>
            </a:pPr>
            <a:r>
              <a:rPr lang="fr-FR"/>
              <a:t>Nguyen Phuc Luan</a:t>
            </a:r>
            <a:endParaRPr/>
          </a:p>
          <a:p>
            <a:pPr indent="0" lvl="0" marL="0" rtl="0" algn="l">
              <a:spcBef>
                <a:spcPts val="1000"/>
              </a:spcBef>
              <a:spcAft>
                <a:spcPts val="0"/>
              </a:spcAft>
              <a:buClr>
                <a:schemeClr val="dk1"/>
              </a:buClr>
              <a:buSzPct val="100000"/>
              <a:buFont typeface="Arial"/>
              <a:buNone/>
            </a:pPr>
            <a:r>
              <a:rPr lang="fr-FR"/>
              <a:t>Thai Doan Kien</a:t>
            </a:r>
            <a:endParaRPr/>
          </a:p>
        </p:txBody>
      </p:sp>
      <p:sp>
        <p:nvSpPr>
          <p:cNvPr id="1789" name="Google Shape;1789;g2e143a02179_0_0"/>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pic>
        <p:nvPicPr>
          <p:cNvPr id="1390" name="Google Shape;1390;p2"/>
          <p:cNvPicPr preferRelativeResize="0"/>
          <p:nvPr>
            <p:ph idx="1" type="body"/>
          </p:nvPr>
        </p:nvPicPr>
        <p:blipFill rotWithShape="1">
          <a:blip r:embed="rId3">
            <a:alphaModFix/>
          </a:blip>
          <a:srcRect b="0" l="0" r="0" t="0"/>
          <a:stretch/>
        </p:blipFill>
        <p:spPr>
          <a:xfrm>
            <a:off x="300038" y="3429000"/>
            <a:ext cx="3638178" cy="2060561"/>
          </a:xfrm>
          <a:prstGeom prst="rect">
            <a:avLst/>
          </a:prstGeom>
          <a:noFill/>
          <a:ln cap="flat" cmpd="sng" w="34925">
            <a:solidFill>
              <a:schemeClr val="accent1">
                <a:alpha val="37647"/>
              </a:schemeClr>
            </a:solidFill>
            <a:prstDash val="solid"/>
            <a:round/>
            <a:headEnd len="sm" w="sm" type="none"/>
            <a:tailEnd len="sm" w="sm" type="none"/>
          </a:ln>
        </p:spPr>
      </p:pic>
      <p:sp>
        <p:nvSpPr>
          <p:cNvPr id="1391" name="Google Shape;1391;p2"/>
          <p:cNvSpPr txBox="1"/>
          <p:nvPr>
            <p:ph idx="11" type="ftr"/>
          </p:nvPr>
        </p:nvSpPr>
        <p:spPr>
          <a:xfrm>
            <a:off x="4038600" y="6486779"/>
            <a:ext cx="4114800" cy="246888"/>
          </a:xfrm>
          <a:prstGeom prst="rect">
            <a:avLst/>
          </a:prstGeom>
          <a:noFill/>
          <a:ln>
            <a:noFill/>
          </a:ln>
        </p:spPr>
        <p:txBody>
          <a:bodyPr anchorCtr="0" anchor="ctr" bIns="36000" lIns="36000" spcFirstLastPara="1" rIns="36000" wrap="square" tIns="36000">
            <a:noAutofit/>
          </a:bodyPr>
          <a:lstStyle/>
          <a:p>
            <a:pPr indent="0" lvl="0" marL="0" rtl="0" algn="ctr">
              <a:spcBef>
                <a:spcPts val="0"/>
              </a:spcBef>
              <a:spcAft>
                <a:spcPts val="0"/>
              </a:spcAft>
              <a:buNone/>
            </a:pPr>
            <a:r>
              <a:rPr lang="fr-FR"/>
              <a:t>INSA Toulouse</a:t>
            </a:r>
            <a:endParaRPr/>
          </a:p>
        </p:txBody>
      </p:sp>
      <p:sp>
        <p:nvSpPr>
          <p:cNvPr id="1392" name="Google Shape;1392;p2"/>
          <p:cNvSpPr txBox="1"/>
          <p:nvPr>
            <p:ph idx="12" type="sldNum"/>
          </p:nvPr>
        </p:nvSpPr>
        <p:spPr>
          <a:xfrm>
            <a:off x="9336024" y="6492875"/>
            <a:ext cx="2743200" cy="246888"/>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fr-FR"/>
              <a:t>‹#›</a:t>
            </a:fld>
            <a:endParaRPr/>
          </a:p>
        </p:txBody>
      </p:sp>
      <p:pic>
        <p:nvPicPr>
          <p:cNvPr id="1393" name="Google Shape;1393;p2"/>
          <p:cNvPicPr preferRelativeResize="0"/>
          <p:nvPr/>
        </p:nvPicPr>
        <p:blipFill rotWithShape="1">
          <a:blip r:embed="rId4">
            <a:alphaModFix/>
          </a:blip>
          <a:srcRect b="56800" l="0" r="6483" t="0"/>
          <a:stretch/>
        </p:blipFill>
        <p:spPr>
          <a:xfrm>
            <a:off x="0" y="112141"/>
            <a:ext cx="11401425" cy="2962656"/>
          </a:xfrm>
          <a:prstGeom prst="rect">
            <a:avLst/>
          </a:prstGeom>
          <a:noFill/>
          <a:ln>
            <a:noFill/>
          </a:ln>
        </p:spPr>
      </p:pic>
      <p:pic>
        <p:nvPicPr>
          <p:cNvPr id="1394" name="Google Shape;1394;p2"/>
          <p:cNvPicPr preferRelativeResize="0"/>
          <p:nvPr/>
        </p:nvPicPr>
        <p:blipFill rotWithShape="1">
          <a:blip r:embed="rId5">
            <a:alphaModFix/>
          </a:blip>
          <a:srcRect b="0" l="0" r="0" t="0"/>
          <a:stretch/>
        </p:blipFill>
        <p:spPr>
          <a:xfrm>
            <a:off x="4502943" y="3495054"/>
            <a:ext cx="3186113" cy="1994507"/>
          </a:xfrm>
          <a:prstGeom prst="rect">
            <a:avLst/>
          </a:prstGeom>
          <a:noFill/>
          <a:ln cap="flat" cmpd="sng" w="25400">
            <a:solidFill>
              <a:schemeClr val="accent1">
                <a:alpha val="42745"/>
              </a:schemeClr>
            </a:solidFill>
            <a:prstDash val="solid"/>
            <a:round/>
            <a:headEnd len="sm" w="sm" type="none"/>
            <a:tailEnd len="sm" w="sm" type="none"/>
          </a:ln>
        </p:spPr>
      </p:pic>
      <p:sp>
        <p:nvSpPr>
          <p:cNvPr id="1395" name="Google Shape;1395;p2"/>
          <p:cNvSpPr/>
          <p:nvPr/>
        </p:nvSpPr>
        <p:spPr>
          <a:xfrm>
            <a:off x="846984" y="5663184"/>
            <a:ext cx="2544286"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u="sng">
                <a:solidFill>
                  <a:schemeClr val="dk1"/>
                </a:solidFill>
                <a:latin typeface="Arial"/>
                <a:ea typeface="Arial"/>
                <a:cs typeface="Arial"/>
                <a:sym typeface="Arial"/>
              </a:rPr>
              <a:t>Numerical flow simulation for the Airbus A380 </a:t>
            </a:r>
            <a:endParaRPr sz="900" u="sng">
              <a:solidFill>
                <a:schemeClr val="dk1"/>
              </a:solidFill>
              <a:latin typeface="Arial"/>
              <a:ea typeface="Arial"/>
              <a:cs typeface="Arial"/>
              <a:sym typeface="Arial"/>
              <a:hlinkClick r:id="rId6">
                <a:extLst>
                  <a:ext uri="{A12FA001-AC4F-418D-AE19-62706E023703}">
                    <ahyp:hlinkClr val="tx"/>
                  </a:ext>
                </a:extLst>
              </a:hlinkClick>
            </a:endParaRPr>
          </a:p>
        </p:txBody>
      </p:sp>
      <p:sp>
        <p:nvSpPr>
          <p:cNvPr id="1396" name="Google Shape;1396;p2"/>
          <p:cNvSpPr/>
          <p:nvPr/>
        </p:nvSpPr>
        <p:spPr>
          <a:xfrm>
            <a:off x="5455440" y="5614657"/>
            <a:ext cx="128112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u="sng">
                <a:solidFill>
                  <a:schemeClr val="dk1"/>
                </a:solidFill>
                <a:latin typeface="Arial"/>
                <a:ea typeface="Arial"/>
                <a:cs typeface="Arial"/>
                <a:sym typeface="Arial"/>
                <a:hlinkClick r:id="rId7">
                  <a:extLst>
                    <a:ext uri="{A12FA001-AC4F-418D-AE19-62706E023703}">
                      <ahyp:hlinkClr val="tx"/>
                    </a:ext>
                  </a:extLst>
                </a:hlinkClick>
              </a:rPr>
              <a:t>Fluid Flow Simulation</a:t>
            </a:r>
            <a:endParaRPr/>
          </a:p>
        </p:txBody>
      </p:sp>
      <p:sp>
        <p:nvSpPr>
          <p:cNvPr id="1397" name="Google Shape;1397;p2"/>
          <p:cNvSpPr txBox="1"/>
          <p:nvPr/>
        </p:nvSpPr>
        <p:spPr>
          <a:xfrm>
            <a:off x="13258800" y="-185738"/>
            <a:ext cx="184731" cy="369332"/>
          </a:xfrm>
          <a:prstGeom prst="rect">
            <a:avLst/>
          </a:prstGeom>
          <a:noFill/>
          <a:ln cap="flat" cmpd="sng" w="28575">
            <a:solidFill>
              <a:schemeClr val="accent1">
                <a:alpha val="27843"/>
              </a:schemeClr>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398" name="Google Shape;1398;p2"/>
          <p:cNvPicPr preferRelativeResize="0"/>
          <p:nvPr/>
        </p:nvPicPr>
        <p:blipFill rotWithShape="1">
          <a:blip r:embed="rId8">
            <a:alphaModFix/>
          </a:blip>
          <a:srcRect b="0" l="0" r="0" t="0"/>
          <a:stretch/>
        </p:blipFill>
        <p:spPr>
          <a:xfrm>
            <a:off x="8572548" y="3456760"/>
            <a:ext cx="3087638" cy="2071093"/>
          </a:xfrm>
          <a:prstGeom prst="rect">
            <a:avLst/>
          </a:prstGeom>
          <a:noFill/>
          <a:ln>
            <a:noFill/>
          </a:ln>
        </p:spPr>
      </p:pic>
      <p:sp>
        <p:nvSpPr>
          <p:cNvPr id="1399" name="Google Shape;1399;p2"/>
          <p:cNvSpPr/>
          <p:nvPr/>
        </p:nvSpPr>
        <p:spPr>
          <a:xfrm>
            <a:off x="9097499" y="5614657"/>
            <a:ext cx="2037737"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u="sng">
                <a:solidFill>
                  <a:schemeClr val="dk1"/>
                </a:solidFill>
                <a:latin typeface="Arial"/>
                <a:ea typeface="Arial"/>
                <a:cs typeface="Arial"/>
                <a:sym typeface="Arial"/>
                <a:hlinkClick r:id="rId9">
                  <a:extLst>
                    <a:ext uri="{A12FA001-AC4F-418D-AE19-62706E023703}">
                      <ahyp:hlinkClr val="tx"/>
                    </a:ext>
                  </a:extLst>
                </a:hlinkClick>
              </a:rPr>
              <a:t>Low temperature Plasma Simulation</a:t>
            </a:r>
            <a:endParaRPr/>
          </a:p>
        </p:txBody>
      </p:sp>
      <p:sp>
        <p:nvSpPr>
          <p:cNvPr id="1400" name="Google Shape;1400;p2"/>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3"/>
          <p:cNvSpPr txBox="1"/>
          <p:nvPr>
            <p:ph type="title"/>
          </p:nvPr>
        </p:nvSpPr>
        <p:spPr>
          <a:xfrm>
            <a:off x="894522" y="700891"/>
            <a:ext cx="10409094" cy="1325563"/>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3000"/>
              <a:buFont typeface="Arial"/>
              <a:buNone/>
            </a:pPr>
            <a:r>
              <a:t/>
            </a:r>
            <a:endParaRPr/>
          </a:p>
        </p:txBody>
      </p:sp>
      <p:sp>
        <p:nvSpPr>
          <p:cNvPr id="1406" name="Google Shape;1406;p3"/>
          <p:cNvSpPr txBox="1"/>
          <p:nvPr>
            <p:ph idx="11" type="ftr"/>
          </p:nvPr>
        </p:nvSpPr>
        <p:spPr>
          <a:xfrm>
            <a:off x="4038600" y="6486779"/>
            <a:ext cx="4114800" cy="246888"/>
          </a:xfrm>
          <a:prstGeom prst="rect">
            <a:avLst/>
          </a:prstGeom>
          <a:noFill/>
          <a:ln>
            <a:noFill/>
          </a:ln>
        </p:spPr>
        <p:txBody>
          <a:bodyPr anchorCtr="0" anchor="ctr" bIns="36000" lIns="36000" spcFirstLastPara="1" rIns="36000" wrap="square" tIns="36000">
            <a:noAutofit/>
          </a:bodyPr>
          <a:lstStyle/>
          <a:p>
            <a:pPr indent="0" lvl="0" marL="0" rtl="0" algn="ctr">
              <a:spcBef>
                <a:spcPts val="0"/>
              </a:spcBef>
              <a:spcAft>
                <a:spcPts val="0"/>
              </a:spcAft>
              <a:buNone/>
            </a:pPr>
            <a:r>
              <a:rPr lang="fr-FR"/>
              <a:t>INSA Toulouse</a:t>
            </a:r>
            <a:endParaRPr/>
          </a:p>
        </p:txBody>
      </p:sp>
      <p:sp>
        <p:nvSpPr>
          <p:cNvPr id="1407" name="Google Shape;1407;p3"/>
          <p:cNvSpPr txBox="1"/>
          <p:nvPr>
            <p:ph idx="12" type="sldNum"/>
          </p:nvPr>
        </p:nvSpPr>
        <p:spPr>
          <a:xfrm>
            <a:off x="9336024" y="6492875"/>
            <a:ext cx="2743200" cy="246888"/>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fr-FR"/>
              <a:t>‹#›</a:t>
            </a:fld>
            <a:endParaRPr/>
          </a:p>
        </p:txBody>
      </p:sp>
      <p:pic>
        <p:nvPicPr>
          <p:cNvPr id="1408" name="Google Shape;1408;p3"/>
          <p:cNvPicPr preferRelativeResize="0"/>
          <p:nvPr/>
        </p:nvPicPr>
        <p:blipFill rotWithShape="1">
          <a:blip r:embed="rId3">
            <a:alphaModFix/>
          </a:blip>
          <a:srcRect b="9930" l="0" r="3203" t="0"/>
          <a:stretch/>
        </p:blipFill>
        <p:spPr>
          <a:xfrm>
            <a:off x="1" y="0"/>
            <a:ext cx="11301026" cy="5915025"/>
          </a:xfrm>
          <a:prstGeom prst="rect">
            <a:avLst/>
          </a:prstGeom>
          <a:noFill/>
          <a:ln>
            <a:noFill/>
          </a:ln>
        </p:spPr>
      </p:pic>
      <p:sp>
        <p:nvSpPr>
          <p:cNvPr id="1409" name="Google Shape;1409;p3"/>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g2e143a02179_1_0"/>
          <p:cNvSpPr txBox="1"/>
          <p:nvPr>
            <p:ph type="title"/>
          </p:nvPr>
        </p:nvSpPr>
        <p:spPr>
          <a:xfrm>
            <a:off x="894522" y="700891"/>
            <a:ext cx="10409100" cy="13257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3000"/>
              <a:buFont typeface="Arial"/>
              <a:buNone/>
            </a:pPr>
            <a:r>
              <a:rPr lang="fr-FR"/>
              <a:t>PINNs</a:t>
            </a:r>
            <a:endParaRPr/>
          </a:p>
        </p:txBody>
      </p:sp>
      <p:sp>
        <p:nvSpPr>
          <p:cNvPr id="1415" name="Google Shape;1415;g2e143a02179_1_0"/>
          <p:cNvSpPr txBox="1"/>
          <p:nvPr>
            <p:ph idx="11" type="ftr"/>
          </p:nvPr>
        </p:nvSpPr>
        <p:spPr>
          <a:xfrm>
            <a:off x="4038600" y="6486779"/>
            <a:ext cx="4114800" cy="246900"/>
          </a:xfrm>
          <a:prstGeom prst="rect">
            <a:avLst/>
          </a:prstGeom>
          <a:noFill/>
          <a:ln>
            <a:noFill/>
          </a:ln>
        </p:spPr>
        <p:txBody>
          <a:bodyPr anchorCtr="0" anchor="ctr" bIns="36000" lIns="36000" spcFirstLastPara="1" rIns="36000" wrap="square" tIns="36000">
            <a:noAutofit/>
          </a:bodyPr>
          <a:lstStyle/>
          <a:p>
            <a:pPr indent="0" lvl="0" marL="0" rtl="0" algn="ctr">
              <a:spcBef>
                <a:spcPts val="0"/>
              </a:spcBef>
              <a:spcAft>
                <a:spcPts val="0"/>
              </a:spcAft>
              <a:buNone/>
            </a:pPr>
            <a:r>
              <a:rPr lang="fr-FR"/>
              <a:t>INSA Toulouse</a:t>
            </a:r>
            <a:endParaRPr/>
          </a:p>
        </p:txBody>
      </p:sp>
      <p:sp>
        <p:nvSpPr>
          <p:cNvPr id="1416" name="Google Shape;1416;g2e143a02179_1_0"/>
          <p:cNvSpPr txBox="1"/>
          <p:nvPr>
            <p:ph idx="12" type="sldNum"/>
          </p:nvPr>
        </p:nvSpPr>
        <p:spPr>
          <a:xfrm>
            <a:off x="9336024" y="6492875"/>
            <a:ext cx="2743200" cy="2469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fr-FR"/>
              <a:t>‹#›</a:t>
            </a:fld>
            <a:endParaRPr/>
          </a:p>
        </p:txBody>
      </p:sp>
      <p:pic>
        <p:nvPicPr>
          <p:cNvPr id="1417" name="Google Shape;1417;g2e143a02179_1_0"/>
          <p:cNvPicPr preferRelativeResize="0"/>
          <p:nvPr/>
        </p:nvPicPr>
        <p:blipFill>
          <a:blip r:embed="rId3">
            <a:alphaModFix/>
          </a:blip>
          <a:stretch>
            <a:fillRect/>
          </a:stretch>
        </p:blipFill>
        <p:spPr>
          <a:xfrm>
            <a:off x="2941900" y="924438"/>
            <a:ext cx="6308200" cy="5009126"/>
          </a:xfrm>
          <a:prstGeom prst="rect">
            <a:avLst/>
          </a:prstGeom>
          <a:noFill/>
          <a:ln cap="flat" cmpd="sng" w="9525">
            <a:solidFill>
              <a:schemeClr val="dk2"/>
            </a:solidFill>
            <a:prstDash val="solid"/>
            <a:round/>
            <a:headEnd len="sm" w="sm" type="none"/>
            <a:tailEnd len="sm" w="sm" type="none"/>
          </a:ln>
        </p:spPr>
      </p:pic>
      <p:sp>
        <p:nvSpPr>
          <p:cNvPr id="1418" name="Google Shape;1418;g2e143a02179_1_0"/>
          <p:cNvSpPr txBox="1"/>
          <p:nvPr/>
        </p:nvSpPr>
        <p:spPr>
          <a:xfrm>
            <a:off x="2886450" y="5933575"/>
            <a:ext cx="39363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000">
                <a:solidFill>
                  <a:schemeClr val="dk1"/>
                </a:solidFill>
                <a:latin typeface="Georgia"/>
                <a:ea typeface="Georgia"/>
                <a:cs typeface="Georgia"/>
                <a:sym typeface="Georgia"/>
              </a:rPr>
              <a:t>source: </a:t>
            </a:r>
            <a:r>
              <a:rPr lang="fr-FR" sz="1000">
                <a:solidFill>
                  <a:srgbClr val="004087"/>
                </a:solidFill>
              </a:rPr>
              <a:t>10.1029/2019WR026731</a:t>
            </a:r>
            <a:endParaRPr sz="1000">
              <a:solidFill>
                <a:srgbClr val="004087"/>
              </a:solidFill>
            </a:endParaRPr>
          </a:p>
          <a:p>
            <a:pPr indent="0" lvl="0" marL="0" rtl="0" algn="l">
              <a:spcBef>
                <a:spcPts val="0"/>
              </a:spcBef>
              <a:spcAft>
                <a:spcPts val="0"/>
              </a:spcAft>
              <a:buNone/>
            </a:pPr>
            <a:r>
              <a:t/>
            </a:r>
            <a:endParaRPr sz="1000">
              <a:solidFill>
                <a:schemeClr val="dk1"/>
              </a:solidFill>
              <a:latin typeface="Georgia"/>
              <a:ea typeface="Georgia"/>
              <a:cs typeface="Georgia"/>
              <a:sym typeface="Georgia"/>
            </a:endParaRPr>
          </a:p>
        </p:txBody>
      </p:sp>
      <p:sp>
        <p:nvSpPr>
          <p:cNvPr id="1419" name="Google Shape;1419;g2e143a02179_1_0"/>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4"/>
          <p:cNvSpPr txBox="1"/>
          <p:nvPr>
            <p:ph type="title"/>
          </p:nvPr>
        </p:nvSpPr>
        <p:spPr>
          <a:xfrm>
            <a:off x="298530" y="724497"/>
            <a:ext cx="10409094" cy="1325563"/>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3000"/>
              <a:buFont typeface="Arial"/>
              <a:buNone/>
            </a:pPr>
            <a:r>
              <a:rPr lang="fr-FR"/>
              <a:t>Catalytic Fixed-Bed Reactor </a:t>
            </a:r>
            <a:endParaRPr/>
          </a:p>
        </p:txBody>
      </p:sp>
      <p:pic>
        <p:nvPicPr>
          <p:cNvPr id="1425" name="Google Shape;1425;p4"/>
          <p:cNvPicPr preferRelativeResize="0"/>
          <p:nvPr>
            <p:ph idx="1" type="body"/>
          </p:nvPr>
        </p:nvPicPr>
        <p:blipFill rotWithShape="1">
          <a:blip r:embed="rId3">
            <a:alphaModFix/>
          </a:blip>
          <a:srcRect b="0" l="0" r="0" t="0"/>
          <a:stretch/>
        </p:blipFill>
        <p:spPr>
          <a:xfrm>
            <a:off x="6096000" y="2426055"/>
            <a:ext cx="4686300" cy="2984500"/>
          </a:xfrm>
          <a:prstGeom prst="rect">
            <a:avLst/>
          </a:prstGeom>
          <a:noFill/>
          <a:ln>
            <a:noFill/>
          </a:ln>
        </p:spPr>
      </p:pic>
      <p:sp>
        <p:nvSpPr>
          <p:cNvPr id="1426" name="Google Shape;1426;p4"/>
          <p:cNvSpPr txBox="1"/>
          <p:nvPr>
            <p:ph idx="11" type="ftr"/>
          </p:nvPr>
        </p:nvSpPr>
        <p:spPr>
          <a:xfrm>
            <a:off x="4038600" y="6486779"/>
            <a:ext cx="4114800" cy="246888"/>
          </a:xfrm>
          <a:prstGeom prst="rect">
            <a:avLst/>
          </a:prstGeom>
          <a:noFill/>
          <a:ln>
            <a:noFill/>
          </a:ln>
        </p:spPr>
        <p:txBody>
          <a:bodyPr anchorCtr="0" anchor="ctr" bIns="36000" lIns="36000" spcFirstLastPara="1" rIns="36000" wrap="square" tIns="36000">
            <a:noAutofit/>
          </a:bodyPr>
          <a:lstStyle/>
          <a:p>
            <a:pPr indent="0" lvl="0" marL="0" rtl="0" algn="ctr">
              <a:spcBef>
                <a:spcPts val="0"/>
              </a:spcBef>
              <a:spcAft>
                <a:spcPts val="0"/>
              </a:spcAft>
              <a:buNone/>
            </a:pPr>
            <a:r>
              <a:rPr lang="fr-FR"/>
              <a:t>INSA Toulouse</a:t>
            </a:r>
            <a:endParaRPr/>
          </a:p>
        </p:txBody>
      </p:sp>
      <p:sp>
        <p:nvSpPr>
          <p:cNvPr id="1427" name="Google Shape;1427;p4"/>
          <p:cNvSpPr txBox="1"/>
          <p:nvPr>
            <p:ph idx="12" type="sldNum"/>
          </p:nvPr>
        </p:nvSpPr>
        <p:spPr>
          <a:xfrm>
            <a:off x="9336024" y="6492875"/>
            <a:ext cx="2743200" cy="246888"/>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fr-FR"/>
              <a:t>‹#›</a:t>
            </a:fld>
            <a:endParaRPr/>
          </a:p>
        </p:txBody>
      </p:sp>
      <p:pic>
        <p:nvPicPr>
          <p:cNvPr id="1428" name="Google Shape;1428;p4"/>
          <p:cNvPicPr preferRelativeResize="0"/>
          <p:nvPr/>
        </p:nvPicPr>
        <p:blipFill rotWithShape="1">
          <a:blip r:embed="rId4">
            <a:alphaModFix/>
          </a:blip>
          <a:srcRect b="0" l="0" r="0" t="0"/>
          <a:stretch/>
        </p:blipFill>
        <p:spPr>
          <a:xfrm>
            <a:off x="1298575" y="2365889"/>
            <a:ext cx="3911600" cy="3104832"/>
          </a:xfrm>
          <a:prstGeom prst="rect">
            <a:avLst/>
          </a:prstGeom>
          <a:noFill/>
          <a:ln cap="flat" cmpd="sng" w="25400">
            <a:solidFill>
              <a:schemeClr val="accent1">
                <a:alpha val="38823"/>
              </a:schemeClr>
            </a:solidFill>
            <a:prstDash val="solid"/>
            <a:round/>
            <a:headEnd len="sm" w="sm" type="none"/>
            <a:tailEnd len="sm" w="sm" type="none"/>
          </a:ln>
        </p:spPr>
      </p:pic>
      <p:sp>
        <p:nvSpPr>
          <p:cNvPr id="1429" name="Google Shape;1429;p4"/>
          <p:cNvSpPr txBox="1"/>
          <p:nvPr/>
        </p:nvSpPr>
        <p:spPr>
          <a:xfrm>
            <a:off x="13173075" y="-114300"/>
            <a:ext cx="184731" cy="369332"/>
          </a:xfrm>
          <a:prstGeom prst="rect">
            <a:avLst/>
          </a:prstGeom>
          <a:noFill/>
          <a:ln cap="flat" cmpd="sng" w="25400">
            <a:solidFill>
              <a:schemeClr val="accent1">
                <a:alpha val="34901"/>
              </a:schemeClr>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0" name="Google Shape;1430;p4"/>
          <p:cNvSpPr/>
          <p:nvPr/>
        </p:nvSpPr>
        <p:spPr>
          <a:xfrm>
            <a:off x="1302558" y="5638598"/>
            <a:ext cx="3903633"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u="sng">
                <a:solidFill>
                  <a:schemeClr val="dk1"/>
                </a:solidFill>
                <a:latin typeface="Arial"/>
                <a:ea typeface="Arial"/>
                <a:cs typeface="Arial"/>
                <a:sym typeface="Arial"/>
              </a:rPr>
              <a:t>Adiabatic fixed-bed reactor (left) and multitubular fixed-bed reactor (right)</a:t>
            </a:r>
            <a:endParaRPr sz="900" u="sng">
              <a:solidFill>
                <a:schemeClr val="dk1"/>
              </a:solidFill>
              <a:latin typeface="Arial"/>
              <a:ea typeface="Arial"/>
              <a:cs typeface="Arial"/>
              <a:sym typeface="Arial"/>
              <a:hlinkClick r:id="rId5">
                <a:extLst>
                  <a:ext uri="{A12FA001-AC4F-418D-AE19-62706E023703}">
                    <ahyp:hlinkClr val="tx"/>
                  </a:ext>
                </a:extLst>
              </a:hlinkClick>
            </a:endParaRPr>
          </a:p>
        </p:txBody>
      </p:sp>
      <p:sp>
        <p:nvSpPr>
          <p:cNvPr id="1431" name="Google Shape;1431;p4"/>
          <p:cNvSpPr/>
          <p:nvPr/>
        </p:nvSpPr>
        <p:spPr>
          <a:xfrm>
            <a:off x="5884082" y="5615514"/>
            <a:ext cx="5530853"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900" u="sng">
                <a:solidFill>
                  <a:schemeClr val="dk1"/>
                </a:solidFill>
                <a:latin typeface="Arial"/>
                <a:ea typeface="Arial"/>
                <a:cs typeface="Arial"/>
                <a:sym typeface="Arial"/>
              </a:rPr>
              <a:t>Multiple pin array of a fixed-bed reactor with 732 pins, diameter 0.8mm, height 0.8mm, distance in between 0.8 mm, machined in titanium grade 2 using a 0.6 mm micro end mill. </a:t>
            </a:r>
            <a:endParaRPr/>
          </a:p>
          <a:p>
            <a:pPr indent="0" lvl="0" marL="0" marR="0" rtl="0" algn="l">
              <a:spcBef>
                <a:spcPts val="0"/>
              </a:spcBef>
              <a:spcAft>
                <a:spcPts val="0"/>
              </a:spcAft>
              <a:buNone/>
            </a:pPr>
            <a:r>
              <a:t/>
            </a:r>
            <a:endParaRPr sz="900" u="sng">
              <a:solidFill>
                <a:schemeClr val="dk1"/>
              </a:solidFill>
              <a:latin typeface="Arial"/>
              <a:ea typeface="Arial"/>
              <a:cs typeface="Arial"/>
              <a:sym typeface="Arial"/>
              <a:hlinkClick r:id="rId6">
                <a:extLst>
                  <a:ext uri="{A12FA001-AC4F-418D-AE19-62706E023703}">
                    <ahyp:hlinkClr val="tx"/>
                  </a:ext>
                </a:extLst>
              </a:hlinkClick>
            </a:endParaRPr>
          </a:p>
        </p:txBody>
      </p:sp>
      <p:sp>
        <p:nvSpPr>
          <p:cNvPr id="1432" name="Google Shape;1432;p4"/>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g2e0cfbe99f3_0_0"/>
          <p:cNvSpPr txBox="1"/>
          <p:nvPr>
            <p:ph type="title"/>
          </p:nvPr>
        </p:nvSpPr>
        <p:spPr>
          <a:xfrm>
            <a:off x="984250" y="-249054"/>
            <a:ext cx="6125400" cy="1203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fr-FR" u="sng"/>
              <a:t>Outline</a:t>
            </a:r>
            <a:endParaRPr u="sng"/>
          </a:p>
        </p:txBody>
      </p:sp>
      <p:sp>
        <p:nvSpPr>
          <p:cNvPr id="1439" name="Google Shape;1439;g2e0cfbe99f3_0_0"/>
          <p:cNvSpPr txBox="1"/>
          <p:nvPr>
            <p:ph idx="1" type="body"/>
          </p:nvPr>
        </p:nvSpPr>
        <p:spPr>
          <a:xfrm>
            <a:off x="1013025" y="1189208"/>
            <a:ext cx="10515600" cy="633000"/>
          </a:xfrm>
          <a:prstGeom prst="rect">
            <a:avLst/>
          </a:prstGeom>
        </p:spPr>
        <p:txBody>
          <a:bodyPr anchorCtr="0" anchor="t" bIns="45700" lIns="91425" spcFirstLastPara="1" rIns="91425" wrap="square" tIns="45700">
            <a:noAutofit/>
          </a:bodyPr>
          <a:lstStyle/>
          <a:p>
            <a:pPr indent="-410210" lvl="0" marL="457200" rtl="0" algn="l">
              <a:lnSpc>
                <a:spcPct val="150000"/>
              </a:lnSpc>
              <a:spcBef>
                <a:spcPts val="1000"/>
              </a:spcBef>
              <a:spcAft>
                <a:spcPts val="0"/>
              </a:spcAft>
              <a:buSzPts val="2860"/>
              <a:buAutoNum type="arabicPeriod"/>
            </a:pPr>
            <a:r>
              <a:rPr lang="fr-FR" sz="2860"/>
              <a:t>Introduction: Why we need PINNs? </a:t>
            </a:r>
            <a:endParaRPr sz="2860"/>
          </a:p>
          <a:p>
            <a:pPr indent="-410210" lvl="0" marL="457200" rtl="0" algn="l">
              <a:lnSpc>
                <a:spcPct val="150000"/>
              </a:lnSpc>
              <a:spcBef>
                <a:spcPts val="0"/>
              </a:spcBef>
              <a:spcAft>
                <a:spcPts val="0"/>
              </a:spcAft>
              <a:buClr>
                <a:schemeClr val="accent2"/>
              </a:buClr>
              <a:buSzPts val="2860"/>
              <a:buAutoNum type="arabicPeriod"/>
            </a:pPr>
            <a:r>
              <a:rPr b="1" lang="fr-FR" sz="2860">
                <a:solidFill>
                  <a:schemeClr val="accent2"/>
                </a:solidFill>
              </a:rPr>
              <a:t>Problem setup</a:t>
            </a:r>
            <a:endParaRPr b="1" sz="2860">
              <a:solidFill>
                <a:schemeClr val="accent2"/>
              </a:solidFill>
            </a:endParaRPr>
          </a:p>
          <a:p>
            <a:pPr indent="-409575" lvl="0" marL="457200" rtl="0" algn="l">
              <a:lnSpc>
                <a:spcPct val="150000"/>
              </a:lnSpc>
              <a:spcBef>
                <a:spcPts val="0"/>
              </a:spcBef>
              <a:spcAft>
                <a:spcPts val="0"/>
              </a:spcAft>
              <a:buClr>
                <a:srgbClr val="999999"/>
              </a:buClr>
              <a:buSzPts val="2850"/>
              <a:buFont typeface="Georgia"/>
              <a:buAutoNum type="arabicPeriod"/>
            </a:pPr>
            <a:r>
              <a:rPr lang="fr-FR" sz="2850">
                <a:solidFill>
                  <a:srgbClr val="999999"/>
                </a:solidFill>
              </a:rPr>
              <a:t>Physics-Informed Neural Networks</a:t>
            </a:r>
            <a:endParaRPr sz="2860">
              <a:solidFill>
                <a:srgbClr val="999999"/>
              </a:solidFill>
            </a:endParaRPr>
          </a:p>
          <a:p>
            <a:pPr indent="-410210" lvl="0" marL="450000" rtl="0" algn="l">
              <a:lnSpc>
                <a:spcPct val="150000"/>
              </a:lnSpc>
              <a:spcBef>
                <a:spcPts val="0"/>
              </a:spcBef>
              <a:spcAft>
                <a:spcPts val="0"/>
              </a:spcAft>
              <a:buClr>
                <a:srgbClr val="999999"/>
              </a:buClr>
              <a:buSzPts val="2860"/>
              <a:buAutoNum type="arabicPeriod"/>
            </a:pPr>
            <a:r>
              <a:rPr lang="fr-FR" sz="2860">
                <a:solidFill>
                  <a:srgbClr val="999999"/>
                </a:solidFill>
              </a:rPr>
              <a:t>Experiment Setup</a:t>
            </a:r>
            <a:endParaRPr sz="2860">
              <a:solidFill>
                <a:srgbClr val="999999"/>
              </a:solidFill>
            </a:endParaRPr>
          </a:p>
          <a:p>
            <a:pPr indent="-410210" lvl="0" marL="457200" rtl="0" algn="l">
              <a:lnSpc>
                <a:spcPct val="150000"/>
              </a:lnSpc>
              <a:spcBef>
                <a:spcPts val="0"/>
              </a:spcBef>
              <a:spcAft>
                <a:spcPts val="0"/>
              </a:spcAft>
              <a:buClr>
                <a:srgbClr val="999999"/>
              </a:buClr>
              <a:buSzPts val="2860"/>
              <a:buAutoNum type="arabicPeriod"/>
            </a:pPr>
            <a:r>
              <a:rPr lang="fr-FR" sz="2860">
                <a:solidFill>
                  <a:srgbClr val="999999"/>
                </a:solidFill>
              </a:rPr>
              <a:t>Results</a:t>
            </a:r>
            <a:endParaRPr sz="2860">
              <a:solidFill>
                <a:srgbClr val="999999"/>
              </a:solidFill>
            </a:endParaRPr>
          </a:p>
          <a:p>
            <a:pPr indent="-410210" lvl="0" marL="457200" rtl="0" algn="l">
              <a:lnSpc>
                <a:spcPct val="150000"/>
              </a:lnSpc>
              <a:spcBef>
                <a:spcPts val="0"/>
              </a:spcBef>
              <a:spcAft>
                <a:spcPts val="0"/>
              </a:spcAft>
              <a:buClr>
                <a:srgbClr val="999999"/>
              </a:buClr>
              <a:buSzPts val="2860"/>
              <a:buAutoNum type="arabicPeriod"/>
            </a:pPr>
            <a:r>
              <a:rPr lang="fr-FR" sz="2860">
                <a:solidFill>
                  <a:srgbClr val="999999"/>
                </a:solidFill>
              </a:rPr>
              <a:t>Assessment</a:t>
            </a:r>
            <a:endParaRPr sz="2860">
              <a:solidFill>
                <a:srgbClr val="999999"/>
              </a:solidFill>
            </a:endParaRPr>
          </a:p>
          <a:p>
            <a:pPr indent="-410210" lvl="0" marL="457200" rtl="0" algn="l">
              <a:lnSpc>
                <a:spcPct val="150000"/>
              </a:lnSpc>
              <a:spcBef>
                <a:spcPts val="0"/>
              </a:spcBef>
              <a:spcAft>
                <a:spcPts val="0"/>
              </a:spcAft>
              <a:buClr>
                <a:srgbClr val="999999"/>
              </a:buClr>
              <a:buSzPts val="2860"/>
              <a:buAutoNum type="arabicPeriod"/>
            </a:pPr>
            <a:r>
              <a:rPr lang="fr-FR" sz="2860">
                <a:solidFill>
                  <a:srgbClr val="999999"/>
                </a:solidFill>
              </a:rPr>
              <a:t>Perspective</a:t>
            </a:r>
            <a:endParaRPr sz="2860">
              <a:solidFill>
                <a:srgbClr val="999999"/>
              </a:solidFill>
            </a:endParaRPr>
          </a:p>
          <a:p>
            <a:pPr indent="-410210" lvl="0" marL="457200" rtl="0" algn="l">
              <a:lnSpc>
                <a:spcPct val="150000"/>
              </a:lnSpc>
              <a:spcBef>
                <a:spcPts val="0"/>
              </a:spcBef>
              <a:spcAft>
                <a:spcPts val="0"/>
              </a:spcAft>
              <a:buClr>
                <a:srgbClr val="999999"/>
              </a:buClr>
              <a:buSzPts val="2860"/>
              <a:buAutoNum type="arabicPeriod"/>
            </a:pPr>
            <a:r>
              <a:rPr lang="fr-FR" sz="2860">
                <a:solidFill>
                  <a:srgbClr val="999999"/>
                </a:solidFill>
              </a:rPr>
              <a:t>Conclusion</a:t>
            </a:r>
            <a:endParaRPr sz="2860">
              <a:solidFill>
                <a:srgbClr val="999999"/>
              </a:solidFill>
            </a:endParaRPr>
          </a:p>
        </p:txBody>
      </p:sp>
      <p:sp>
        <p:nvSpPr>
          <p:cNvPr id="1440" name="Google Shape;1440;g2e0cfbe99f3_0_0"/>
          <p:cNvSpPr txBox="1"/>
          <p:nvPr>
            <p:ph idx="12" type="sldNum"/>
          </p:nvPr>
        </p:nvSpPr>
        <p:spPr>
          <a:xfrm>
            <a:off x="9336024" y="6492875"/>
            <a:ext cx="2743200" cy="2469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fr-FR">
                <a:solidFill>
                  <a:schemeClr val="dk1"/>
                </a:solidFill>
              </a:rPr>
              <a:t>‹#›</a:t>
            </a:fld>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5"/>
          <p:cNvSpPr txBox="1"/>
          <p:nvPr>
            <p:ph idx="11" type="ftr"/>
          </p:nvPr>
        </p:nvSpPr>
        <p:spPr>
          <a:xfrm>
            <a:off x="4038600" y="6486779"/>
            <a:ext cx="4114800" cy="246888"/>
          </a:xfrm>
          <a:prstGeom prst="rect">
            <a:avLst/>
          </a:prstGeom>
          <a:noFill/>
          <a:ln>
            <a:noFill/>
          </a:ln>
        </p:spPr>
        <p:txBody>
          <a:bodyPr anchorCtr="0" anchor="ctr" bIns="36000" lIns="36000" spcFirstLastPara="1" rIns="36000" wrap="square" tIns="36000">
            <a:noAutofit/>
          </a:bodyPr>
          <a:lstStyle/>
          <a:p>
            <a:pPr indent="0" lvl="0" marL="0" rtl="0" algn="ctr">
              <a:spcBef>
                <a:spcPts val="0"/>
              </a:spcBef>
              <a:spcAft>
                <a:spcPts val="0"/>
              </a:spcAft>
              <a:buNone/>
            </a:pPr>
            <a:r>
              <a:rPr lang="fr-FR"/>
              <a:t>INSA Toulouse</a:t>
            </a:r>
            <a:endParaRPr/>
          </a:p>
        </p:txBody>
      </p:sp>
      <p:sp>
        <p:nvSpPr>
          <p:cNvPr id="1446" name="Google Shape;1446;p5"/>
          <p:cNvSpPr txBox="1"/>
          <p:nvPr>
            <p:ph idx="12" type="sldNum"/>
          </p:nvPr>
        </p:nvSpPr>
        <p:spPr>
          <a:xfrm>
            <a:off x="9336024" y="6492875"/>
            <a:ext cx="2743200" cy="246888"/>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fr-FR"/>
              <a:t>‹#›</a:t>
            </a:fld>
            <a:endParaRPr/>
          </a:p>
        </p:txBody>
      </p:sp>
      <p:sp>
        <p:nvSpPr>
          <p:cNvPr id="1447" name="Google Shape;1447;p5"/>
          <p:cNvSpPr txBox="1"/>
          <p:nvPr/>
        </p:nvSpPr>
        <p:spPr>
          <a:xfrm>
            <a:off x="452400" y="0"/>
            <a:ext cx="35196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b="1" lang="fr-FR" sz="3000">
                <a:solidFill>
                  <a:schemeClr val="dk1"/>
                </a:solidFill>
                <a:latin typeface="Georgia"/>
                <a:ea typeface="Georgia"/>
                <a:cs typeface="Georgia"/>
                <a:sym typeface="Georgia"/>
              </a:rPr>
              <a:t>2.</a:t>
            </a:r>
            <a:r>
              <a:rPr b="1" lang="fr-FR" sz="3000">
                <a:solidFill>
                  <a:schemeClr val="dk1"/>
                </a:solidFill>
                <a:latin typeface="Georgia"/>
                <a:ea typeface="Georgia"/>
                <a:cs typeface="Georgia"/>
                <a:sym typeface="Georgia"/>
              </a:rPr>
              <a:t>Problem setup</a:t>
            </a:r>
            <a:endParaRPr b="1" sz="3000"/>
          </a:p>
        </p:txBody>
      </p:sp>
      <p:sp>
        <p:nvSpPr>
          <p:cNvPr id="1448" name="Google Shape;1448;p5"/>
          <p:cNvSpPr txBox="1"/>
          <p:nvPr/>
        </p:nvSpPr>
        <p:spPr>
          <a:xfrm>
            <a:off x="1003950" y="579450"/>
            <a:ext cx="5521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fr-FR" u="sng"/>
              <a:t>The assumptions and characteristics of the system</a:t>
            </a:r>
            <a:endParaRPr b="1" i="1" u="sng"/>
          </a:p>
          <a:p>
            <a:pPr indent="-317500" lvl="0" marL="457200" rtl="0" algn="l">
              <a:spcBef>
                <a:spcPts val="0"/>
              </a:spcBef>
              <a:spcAft>
                <a:spcPts val="0"/>
              </a:spcAft>
              <a:buSzPts val="1400"/>
              <a:buChar char="●"/>
            </a:pPr>
            <a:r>
              <a:rPr lang="fr-FR"/>
              <a:t>The flow is incompressible and steady-state</a:t>
            </a:r>
            <a:endParaRPr/>
          </a:p>
          <a:p>
            <a:pPr indent="-317500" lvl="0" marL="457200" rtl="0" algn="l">
              <a:spcBef>
                <a:spcPts val="0"/>
              </a:spcBef>
              <a:spcAft>
                <a:spcPts val="0"/>
              </a:spcAft>
              <a:buSzPts val="1400"/>
              <a:buChar char="●"/>
            </a:pPr>
            <a:r>
              <a:rPr lang="fr-FR"/>
              <a:t>The fluid has constant properties dynamic viscosity </a:t>
            </a:r>
            <a:r>
              <a:rPr i="1" lang="fr-FR"/>
              <a:t>µ</a:t>
            </a:r>
            <a:r>
              <a:rPr lang="fr-FR"/>
              <a:t>, specific heat capacity </a:t>
            </a:r>
            <a:r>
              <a:rPr i="1" lang="fr-FR"/>
              <a:t>cp</a:t>
            </a:r>
            <a:r>
              <a:rPr lang="fr-FR"/>
              <a:t>, and thermal conductivity </a:t>
            </a:r>
            <a:r>
              <a:rPr i="1" lang="fr-FR"/>
              <a:t>k</a:t>
            </a:r>
            <a:endParaRPr i="1"/>
          </a:p>
          <a:p>
            <a:pPr indent="-317500" lvl="0" marL="457200" rtl="0" algn="l">
              <a:spcBef>
                <a:spcPts val="0"/>
              </a:spcBef>
              <a:spcAft>
                <a:spcPts val="0"/>
              </a:spcAft>
              <a:buSzPts val="1400"/>
              <a:buChar char="●"/>
            </a:pPr>
            <a:r>
              <a:rPr lang="fr-FR"/>
              <a:t>The system is not subject to any external forces or influences</a:t>
            </a:r>
            <a:endParaRPr/>
          </a:p>
        </p:txBody>
      </p:sp>
      <p:sp>
        <p:nvSpPr>
          <p:cNvPr id="1449" name="Google Shape;1449;p5"/>
          <p:cNvSpPr txBox="1"/>
          <p:nvPr/>
        </p:nvSpPr>
        <p:spPr>
          <a:xfrm>
            <a:off x="1003950" y="1809300"/>
            <a:ext cx="608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fr-FR" u="sng"/>
              <a:t>Dimensional Navier-Stokes Equations in</a:t>
            </a:r>
            <a:r>
              <a:rPr b="1" i="1" lang="fr-FR" u="sng"/>
              <a:t> two dimensions (2D)</a:t>
            </a:r>
            <a:r>
              <a:rPr b="1" i="1" lang="fr-FR" u="sng"/>
              <a:t>:</a:t>
            </a:r>
            <a:endParaRPr b="1" i="1" u="sng"/>
          </a:p>
          <a:p>
            <a:pPr indent="0" lvl="0" marL="0" rtl="0" algn="l">
              <a:spcBef>
                <a:spcPts val="0"/>
              </a:spcBef>
              <a:spcAft>
                <a:spcPts val="0"/>
              </a:spcAft>
              <a:buNone/>
            </a:pPr>
            <a:r>
              <a:t/>
            </a:r>
            <a:endParaRPr/>
          </a:p>
        </p:txBody>
      </p:sp>
      <p:sp>
        <p:nvSpPr>
          <p:cNvPr id="1450" name="Google Shape;1450;p5"/>
          <p:cNvSpPr txBox="1"/>
          <p:nvPr/>
        </p:nvSpPr>
        <p:spPr>
          <a:xfrm>
            <a:off x="1465500" y="2183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FR"/>
              <a:t>Continuity Equation: </a:t>
            </a:r>
            <a:endParaRPr i="1"/>
          </a:p>
        </p:txBody>
      </p:sp>
      <p:pic>
        <p:nvPicPr>
          <p:cNvPr id="1451" name="Google Shape;1451;p5"/>
          <p:cNvPicPr preferRelativeResize="0"/>
          <p:nvPr/>
        </p:nvPicPr>
        <p:blipFill>
          <a:blip r:embed="rId3">
            <a:alphaModFix/>
          </a:blip>
          <a:stretch>
            <a:fillRect/>
          </a:stretch>
        </p:blipFill>
        <p:spPr>
          <a:xfrm>
            <a:off x="2246363" y="2507400"/>
            <a:ext cx="1438275" cy="552450"/>
          </a:xfrm>
          <a:prstGeom prst="rect">
            <a:avLst/>
          </a:prstGeom>
          <a:noFill/>
          <a:ln>
            <a:noFill/>
          </a:ln>
        </p:spPr>
      </p:pic>
      <p:sp>
        <p:nvSpPr>
          <p:cNvPr id="1452" name="Google Shape;1452;p5"/>
          <p:cNvSpPr txBox="1"/>
          <p:nvPr/>
        </p:nvSpPr>
        <p:spPr>
          <a:xfrm>
            <a:off x="1465488" y="306783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FR"/>
              <a:t>Momentum Equations:</a:t>
            </a:r>
            <a:endParaRPr i="1"/>
          </a:p>
        </p:txBody>
      </p:sp>
      <p:sp>
        <p:nvSpPr>
          <p:cNvPr id="1453" name="Google Shape;1453;p5"/>
          <p:cNvSpPr txBox="1"/>
          <p:nvPr/>
        </p:nvSpPr>
        <p:spPr>
          <a:xfrm>
            <a:off x="1784825" y="3357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FR"/>
              <a:t>X-direction:</a:t>
            </a:r>
            <a:endParaRPr i="1"/>
          </a:p>
        </p:txBody>
      </p:sp>
      <p:pic>
        <p:nvPicPr>
          <p:cNvPr id="1454" name="Google Shape;1454;p5"/>
          <p:cNvPicPr preferRelativeResize="0"/>
          <p:nvPr/>
        </p:nvPicPr>
        <p:blipFill>
          <a:blip r:embed="rId4">
            <a:alphaModFix/>
          </a:blip>
          <a:stretch>
            <a:fillRect/>
          </a:stretch>
        </p:blipFill>
        <p:spPr>
          <a:xfrm>
            <a:off x="2246375" y="3689075"/>
            <a:ext cx="3228975" cy="619125"/>
          </a:xfrm>
          <a:prstGeom prst="rect">
            <a:avLst/>
          </a:prstGeom>
          <a:noFill/>
          <a:ln>
            <a:noFill/>
          </a:ln>
        </p:spPr>
      </p:pic>
      <p:sp>
        <p:nvSpPr>
          <p:cNvPr id="1455" name="Google Shape;1455;p5"/>
          <p:cNvSpPr txBox="1"/>
          <p:nvPr/>
        </p:nvSpPr>
        <p:spPr>
          <a:xfrm>
            <a:off x="1784825" y="4236413"/>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FR"/>
              <a:t>Y-direction: </a:t>
            </a:r>
            <a:endParaRPr i="1"/>
          </a:p>
        </p:txBody>
      </p:sp>
      <p:pic>
        <p:nvPicPr>
          <p:cNvPr id="1456" name="Google Shape;1456;p5"/>
          <p:cNvPicPr preferRelativeResize="0"/>
          <p:nvPr/>
        </p:nvPicPr>
        <p:blipFill>
          <a:blip r:embed="rId5">
            <a:alphaModFix/>
          </a:blip>
          <a:stretch>
            <a:fillRect/>
          </a:stretch>
        </p:blipFill>
        <p:spPr>
          <a:xfrm>
            <a:off x="2336863" y="4613850"/>
            <a:ext cx="3048000" cy="657225"/>
          </a:xfrm>
          <a:prstGeom prst="rect">
            <a:avLst/>
          </a:prstGeom>
          <a:noFill/>
          <a:ln>
            <a:noFill/>
          </a:ln>
        </p:spPr>
      </p:pic>
      <p:sp>
        <p:nvSpPr>
          <p:cNvPr id="1457" name="Google Shape;1457;p5"/>
          <p:cNvSpPr txBox="1"/>
          <p:nvPr/>
        </p:nvSpPr>
        <p:spPr>
          <a:xfrm>
            <a:off x="1465488" y="52678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FR"/>
              <a:t>Energy Equation: </a:t>
            </a:r>
            <a:endParaRPr i="1"/>
          </a:p>
        </p:txBody>
      </p:sp>
      <p:pic>
        <p:nvPicPr>
          <p:cNvPr id="1458" name="Google Shape;1458;p5"/>
          <p:cNvPicPr preferRelativeResize="0"/>
          <p:nvPr/>
        </p:nvPicPr>
        <p:blipFill>
          <a:blip r:embed="rId6">
            <a:alphaModFix/>
          </a:blip>
          <a:stretch>
            <a:fillRect/>
          </a:stretch>
        </p:blipFill>
        <p:spPr>
          <a:xfrm>
            <a:off x="2254988" y="5709800"/>
            <a:ext cx="3019425" cy="619125"/>
          </a:xfrm>
          <a:prstGeom prst="rect">
            <a:avLst/>
          </a:prstGeom>
          <a:noFill/>
          <a:ln>
            <a:noFill/>
          </a:ln>
        </p:spPr>
      </p:pic>
      <p:pic>
        <p:nvPicPr>
          <p:cNvPr id="1459" name="Google Shape;1459;p5"/>
          <p:cNvPicPr preferRelativeResize="0"/>
          <p:nvPr/>
        </p:nvPicPr>
        <p:blipFill>
          <a:blip r:embed="rId7">
            <a:alphaModFix/>
          </a:blip>
          <a:stretch>
            <a:fillRect/>
          </a:stretch>
        </p:blipFill>
        <p:spPr>
          <a:xfrm>
            <a:off x="6389950" y="269150"/>
            <a:ext cx="5689275" cy="1540150"/>
          </a:xfrm>
          <a:prstGeom prst="rect">
            <a:avLst/>
          </a:prstGeom>
          <a:noFill/>
          <a:ln>
            <a:noFill/>
          </a:ln>
        </p:spPr>
      </p:pic>
      <p:sp>
        <p:nvSpPr>
          <p:cNvPr id="1460" name="Google Shape;1460;p5"/>
          <p:cNvSpPr/>
          <p:nvPr/>
        </p:nvSpPr>
        <p:spPr>
          <a:xfrm>
            <a:off x="10563625" y="894525"/>
            <a:ext cx="288000" cy="14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a:latin typeface="Georgia"/>
                <a:ea typeface="Georgia"/>
                <a:cs typeface="Georgia"/>
                <a:sym typeface="Georgia"/>
              </a:rPr>
              <a:t>D</a:t>
            </a:r>
            <a:endParaRPr>
              <a:latin typeface="Georgia"/>
              <a:ea typeface="Georgia"/>
              <a:cs typeface="Georgia"/>
              <a:sym typeface="Georgia"/>
            </a:endParaRPr>
          </a:p>
        </p:txBody>
      </p:sp>
      <p:sp>
        <p:nvSpPr>
          <p:cNvPr id="1461" name="Google Shape;1461;p5"/>
          <p:cNvSpPr txBox="1"/>
          <p:nvPr>
            <p:ph idx="10" type="dt"/>
          </p:nvPr>
        </p:nvSpPr>
        <p:spPr>
          <a:xfrm>
            <a:off x="143256" y="6498971"/>
            <a:ext cx="2743200" cy="246900"/>
          </a:xfrm>
          <a:prstGeom prst="rect">
            <a:avLst/>
          </a:prstGeom>
          <a:noFill/>
          <a:ln>
            <a:noFill/>
          </a:ln>
        </p:spPr>
        <p:txBody>
          <a:bodyPr anchorCtr="0" anchor="ctr" bIns="36000" lIns="36000" spcFirstLastPara="1" rIns="36000" wrap="square" tIns="36000">
            <a:noAutofit/>
          </a:bodyPr>
          <a:lstStyle/>
          <a:p>
            <a:pPr indent="0" lvl="0" marL="0" rtl="0" algn="l">
              <a:spcBef>
                <a:spcPts val="0"/>
              </a:spcBef>
              <a:spcAft>
                <a:spcPts val="0"/>
              </a:spcAft>
              <a:buNone/>
            </a:pPr>
            <a:r>
              <a:rPr lang="fr-FR"/>
              <a:t>30/05/2024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INSA V3">
      <a:dk1>
        <a:srgbClr val="000000"/>
      </a:dk1>
      <a:lt1>
        <a:srgbClr val="FFFFFF"/>
      </a:lt1>
      <a:dk2>
        <a:srgbClr val="221927"/>
      </a:dk2>
      <a:lt2>
        <a:srgbClr val="E7E6E6"/>
      </a:lt2>
      <a:accent1>
        <a:srgbClr val="F5ADAA"/>
      </a:accent1>
      <a:accent2>
        <a:srgbClr val="E31B17"/>
      </a:accent2>
      <a:accent3>
        <a:srgbClr val="59142A"/>
      </a:accent3>
      <a:accent4>
        <a:srgbClr val="F69F1D"/>
      </a:accent4>
      <a:accent5>
        <a:srgbClr val="F8F0EC"/>
      </a:accent5>
      <a:accent6>
        <a:srgbClr val="5F5E5E"/>
      </a:accent6>
      <a:hlink>
        <a:srgbClr val="E31B17"/>
      </a:hlink>
      <a:folHlink>
        <a:srgbClr val="8D1D2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2022-06-01T12:02:08Z</dcterms:created>
  <dc:creator>Fanny Burguière</dc:creator>
</cp:coreProperties>
</file>